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38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8.png"/><Relationship Id="rId7" Type="http://schemas.openxmlformats.org/officeDocument/2006/relationships/image" Target="../media/image2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27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26.png"/><Relationship Id="rId2" Type="http://schemas.openxmlformats.org/officeDocument/2006/relationships/image" Target="../media/image38.png"/><Relationship Id="rId16" Type="http://schemas.openxmlformats.org/officeDocument/2006/relationships/image" Target="../media/image111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28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98.png"/><Relationship Id="rId21" Type="http://schemas.openxmlformats.org/officeDocument/2006/relationships/image" Target="../media/image126.png"/><Relationship Id="rId7" Type="http://schemas.openxmlformats.org/officeDocument/2006/relationships/image" Target="../media/image28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38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5" Type="http://schemas.openxmlformats.org/officeDocument/2006/relationships/image" Target="../media/image26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9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98.png"/><Relationship Id="rId21" Type="http://schemas.openxmlformats.org/officeDocument/2006/relationships/image" Target="../media/image145.png"/><Relationship Id="rId7" Type="http://schemas.openxmlformats.org/officeDocument/2006/relationships/image" Target="../media/image28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image" Target="../media/image38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5" Type="http://schemas.openxmlformats.org/officeDocument/2006/relationships/image" Target="../media/image26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10" Type="http://schemas.openxmlformats.org/officeDocument/2006/relationships/image" Target="../media/image115.png"/><Relationship Id="rId19" Type="http://schemas.openxmlformats.org/officeDocument/2006/relationships/image" Target="../media/image143.png"/><Relationship Id="rId4" Type="http://schemas.openxmlformats.org/officeDocument/2006/relationships/image" Target="../media/image99.png"/><Relationship Id="rId9" Type="http://schemas.openxmlformats.org/officeDocument/2006/relationships/image" Target="../media/image114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21" Type="http://schemas.openxmlformats.org/officeDocument/2006/relationships/image" Target="../media/image172.png"/><Relationship Id="rId34" Type="http://schemas.openxmlformats.org/officeDocument/2006/relationships/image" Target="../media/image26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2" Type="http://schemas.openxmlformats.org/officeDocument/2006/relationships/image" Target="../media/image155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29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185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28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31" Type="http://schemas.openxmlformats.org/officeDocument/2006/relationships/image" Target="../media/image182.png"/><Relationship Id="rId4" Type="http://schemas.openxmlformats.org/officeDocument/2006/relationships/image" Target="../media/image38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27.png"/><Relationship Id="rId8" Type="http://schemas.openxmlformats.org/officeDocument/2006/relationships/image" Target="../media/image159.png"/><Relationship Id="rId3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6.png"/><Relationship Id="rId7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87.png"/><Relationship Id="rId4" Type="http://schemas.openxmlformats.org/officeDocument/2006/relationships/image" Target="../media/image48.png"/><Relationship Id="rId9" Type="http://schemas.openxmlformats.org/officeDocument/2006/relationships/image" Target="../media/image1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7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2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7.png"/><Relationship Id="rId5" Type="http://schemas.openxmlformats.org/officeDocument/2006/relationships/image" Target="../media/image192.png"/><Relationship Id="rId15" Type="http://schemas.openxmlformats.org/officeDocument/2006/relationships/image" Target="../media/image198.png"/><Relationship Id="rId10" Type="http://schemas.openxmlformats.org/officeDocument/2006/relationships/image" Target="../media/image38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38.png"/><Relationship Id="rId18" Type="http://schemas.openxmlformats.org/officeDocument/2006/relationships/image" Target="../media/image28.png"/><Relationship Id="rId3" Type="http://schemas.openxmlformats.org/officeDocument/2006/relationships/image" Target="../media/image191.png"/><Relationship Id="rId7" Type="http://schemas.openxmlformats.org/officeDocument/2006/relationships/image" Target="../media/image202.png"/><Relationship Id="rId12" Type="http://schemas.openxmlformats.org/officeDocument/2006/relationships/image" Target="../media/image190.png"/><Relationship Id="rId17" Type="http://schemas.openxmlformats.org/officeDocument/2006/relationships/image" Target="../media/image27.png"/><Relationship Id="rId2" Type="http://schemas.openxmlformats.org/officeDocument/2006/relationships/image" Target="../media/image199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189.png"/><Relationship Id="rId5" Type="http://schemas.openxmlformats.org/officeDocument/2006/relationships/image" Target="../media/image200.png"/><Relationship Id="rId15" Type="http://schemas.openxmlformats.org/officeDocument/2006/relationships/image" Target="../media/image207.png"/><Relationship Id="rId10" Type="http://schemas.openxmlformats.org/officeDocument/2006/relationships/image" Target="../media/image205.png"/><Relationship Id="rId19" Type="http://schemas.openxmlformats.org/officeDocument/2006/relationships/image" Target="../media/image208.png"/><Relationship Id="rId4" Type="http://schemas.openxmlformats.org/officeDocument/2006/relationships/image" Target="../media/image192.png"/><Relationship Id="rId9" Type="http://schemas.openxmlformats.org/officeDocument/2006/relationships/image" Target="../media/image204.png"/><Relationship Id="rId14" Type="http://schemas.openxmlformats.org/officeDocument/2006/relationships/image" Target="../media/image2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7.png"/><Relationship Id="rId3" Type="http://schemas.openxmlformats.org/officeDocument/2006/relationships/image" Target="../media/image192.png"/><Relationship Id="rId7" Type="http://schemas.openxmlformats.org/officeDocument/2006/relationships/image" Target="../media/image38.png"/><Relationship Id="rId12" Type="http://schemas.openxmlformats.org/officeDocument/2006/relationships/image" Target="../media/image214.png"/><Relationship Id="rId17" Type="http://schemas.openxmlformats.org/officeDocument/2006/relationships/image" Target="../media/image28.png"/><Relationship Id="rId2" Type="http://schemas.openxmlformats.org/officeDocument/2006/relationships/image" Target="../media/image19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213.png"/><Relationship Id="rId5" Type="http://schemas.openxmlformats.org/officeDocument/2006/relationships/image" Target="../media/image189.png"/><Relationship Id="rId15" Type="http://schemas.openxmlformats.org/officeDocument/2006/relationships/image" Target="../media/image26.png"/><Relationship Id="rId10" Type="http://schemas.openxmlformats.org/officeDocument/2006/relationships/image" Target="../media/image212.png"/><Relationship Id="rId4" Type="http://schemas.openxmlformats.org/officeDocument/2006/relationships/image" Target="../media/image209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6.png"/><Relationship Id="rId18" Type="http://schemas.openxmlformats.org/officeDocument/2006/relationships/image" Target="../media/image28.png"/><Relationship Id="rId3" Type="http://schemas.openxmlformats.org/officeDocument/2006/relationships/image" Target="../media/image190.png"/><Relationship Id="rId7" Type="http://schemas.openxmlformats.org/officeDocument/2006/relationships/image" Target="../media/image221.png"/><Relationship Id="rId12" Type="http://schemas.openxmlformats.org/officeDocument/2006/relationships/image" Target="../media/image225.png"/><Relationship Id="rId17" Type="http://schemas.openxmlformats.org/officeDocument/2006/relationships/image" Target="../media/image27.png"/><Relationship Id="rId2" Type="http://schemas.openxmlformats.org/officeDocument/2006/relationships/image" Target="../media/image21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24.png"/><Relationship Id="rId5" Type="http://schemas.openxmlformats.org/officeDocument/2006/relationships/image" Target="../media/image3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19" Type="http://schemas.openxmlformats.org/officeDocument/2006/relationships/image" Target="../media/image229.png"/><Relationship Id="rId4" Type="http://schemas.openxmlformats.org/officeDocument/2006/relationships/image" Target="../media/image219.png"/><Relationship Id="rId9" Type="http://schemas.openxmlformats.org/officeDocument/2006/relationships/image" Target="../media/image194.png"/><Relationship Id="rId14" Type="http://schemas.openxmlformats.org/officeDocument/2006/relationships/image" Target="../media/image2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177.png"/><Relationship Id="rId18" Type="http://schemas.openxmlformats.org/officeDocument/2006/relationships/image" Target="../media/image26.png"/><Relationship Id="rId3" Type="http://schemas.openxmlformats.org/officeDocument/2006/relationships/image" Target="../media/image231.png"/><Relationship Id="rId21" Type="http://schemas.openxmlformats.org/officeDocument/2006/relationships/image" Target="../media/image241.png"/><Relationship Id="rId7" Type="http://schemas.openxmlformats.org/officeDocument/2006/relationships/image" Target="../media/image233.png"/><Relationship Id="rId12" Type="http://schemas.openxmlformats.org/officeDocument/2006/relationships/image" Target="../media/image236.png"/><Relationship Id="rId17" Type="http://schemas.openxmlformats.org/officeDocument/2006/relationships/image" Target="../media/image240.png"/><Relationship Id="rId2" Type="http://schemas.openxmlformats.org/officeDocument/2006/relationships/image" Target="../media/image230.png"/><Relationship Id="rId16" Type="http://schemas.openxmlformats.org/officeDocument/2006/relationships/image" Target="../media/image239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38.png"/><Relationship Id="rId5" Type="http://schemas.openxmlformats.org/officeDocument/2006/relationships/image" Target="../media/image232.png"/><Relationship Id="rId15" Type="http://schemas.openxmlformats.org/officeDocument/2006/relationships/image" Target="../media/image238.png"/><Relationship Id="rId10" Type="http://schemas.openxmlformats.org/officeDocument/2006/relationships/image" Target="../media/image190.png"/><Relationship Id="rId19" Type="http://schemas.openxmlformats.org/officeDocument/2006/relationships/image" Target="../media/image27.png"/><Relationship Id="rId4" Type="http://schemas.openxmlformats.org/officeDocument/2006/relationships/image" Target="../media/image219.png"/><Relationship Id="rId9" Type="http://schemas.openxmlformats.org/officeDocument/2006/relationships/image" Target="../media/image235.png"/><Relationship Id="rId14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image" Target="../media/image255.png"/><Relationship Id="rId26" Type="http://schemas.openxmlformats.org/officeDocument/2006/relationships/image" Target="../media/image263.png"/><Relationship Id="rId39" Type="http://schemas.openxmlformats.org/officeDocument/2006/relationships/image" Target="../media/image276.png"/><Relationship Id="rId21" Type="http://schemas.openxmlformats.org/officeDocument/2006/relationships/image" Target="../media/image258.png"/><Relationship Id="rId34" Type="http://schemas.openxmlformats.org/officeDocument/2006/relationships/image" Target="../media/image271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4.png"/><Relationship Id="rId25" Type="http://schemas.openxmlformats.org/officeDocument/2006/relationships/image" Target="../media/image262.png"/><Relationship Id="rId33" Type="http://schemas.openxmlformats.org/officeDocument/2006/relationships/image" Target="../media/image270.png"/><Relationship Id="rId38" Type="http://schemas.openxmlformats.org/officeDocument/2006/relationships/image" Target="../media/image275.png"/><Relationship Id="rId2" Type="http://schemas.openxmlformats.org/officeDocument/2006/relationships/image" Target="../media/image26.png"/><Relationship Id="rId16" Type="http://schemas.openxmlformats.org/officeDocument/2006/relationships/image" Target="../media/image253.png"/><Relationship Id="rId20" Type="http://schemas.openxmlformats.org/officeDocument/2006/relationships/image" Target="../media/image257.png"/><Relationship Id="rId29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24" Type="http://schemas.openxmlformats.org/officeDocument/2006/relationships/image" Target="../media/image261.png"/><Relationship Id="rId32" Type="http://schemas.openxmlformats.org/officeDocument/2006/relationships/image" Target="../media/image269.png"/><Relationship Id="rId37" Type="http://schemas.openxmlformats.org/officeDocument/2006/relationships/image" Target="../media/image274.png"/><Relationship Id="rId40" Type="http://schemas.openxmlformats.org/officeDocument/2006/relationships/image" Target="../media/image277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23" Type="http://schemas.openxmlformats.org/officeDocument/2006/relationships/image" Target="../media/image260.png"/><Relationship Id="rId28" Type="http://schemas.openxmlformats.org/officeDocument/2006/relationships/image" Target="../media/image265.png"/><Relationship Id="rId36" Type="http://schemas.openxmlformats.org/officeDocument/2006/relationships/image" Target="../media/image273.png"/><Relationship Id="rId10" Type="http://schemas.openxmlformats.org/officeDocument/2006/relationships/image" Target="../media/image247.png"/><Relationship Id="rId19" Type="http://schemas.openxmlformats.org/officeDocument/2006/relationships/image" Target="../media/image256.png"/><Relationship Id="rId31" Type="http://schemas.openxmlformats.org/officeDocument/2006/relationships/image" Target="../media/image268.png"/><Relationship Id="rId4" Type="http://schemas.openxmlformats.org/officeDocument/2006/relationships/image" Target="../media/image28.png"/><Relationship Id="rId9" Type="http://schemas.openxmlformats.org/officeDocument/2006/relationships/image" Target="../media/image246.png"/><Relationship Id="rId14" Type="http://schemas.openxmlformats.org/officeDocument/2006/relationships/image" Target="../media/image251.png"/><Relationship Id="rId22" Type="http://schemas.openxmlformats.org/officeDocument/2006/relationships/image" Target="../media/image259.png"/><Relationship Id="rId27" Type="http://schemas.openxmlformats.org/officeDocument/2006/relationships/image" Target="../media/image264.png"/><Relationship Id="rId30" Type="http://schemas.openxmlformats.org/officeDocument/2006/relationships/image" Target="../media/image267.png"/><Relationship Id="rId35" Type="http://schemas.openxmlformats.org/officeDocument/2006/relationships/image" Target="../media/image272.png"/><Relationship Id="rId8" Type="http://schemas.openxmlformats.org/officeDocument/2006/relationships/image" Target="../media/image245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image" Target="../media/image280.png"/><Relationship Id="rId26" Type="http://schemas.openxmlformats.org/officeDocument/2006/relationships/image" Target="../media/image274.png"/><Relationship Id="rId39" Type="http://schemas.openxmlformats.org/officeDocument/2006/relationships/image" Target="../media/image298.png"/><Relationship Id="rId21" Type="http://schemas.openxmlformats.org/officeDocument/2006/relationships/image" Target="../media/image282.png"/><Relationship Id="rId34" Type="http://schemas.openxmlformats.org/officeDocument/2006/relationships/image" Target="../media/image293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79.png"/><Relationship Id="rId25" Type="http://schemas.openxmlformats.org/officeDocument/2006/relationships/image" Target="../media/image273.png"/><Relationship Id="rId33" Type="http://schemas.openxmlformats.org/officeDocument/2006/relationships/image" Target="../media/image292.png"/><Relationship Id="rId38" Type="http://schemas.openxmlformats.org/officeDocument/2006/relationships/image" Target="../media/image297.png"/><Relationship Id="rId2" Type="http://schemas.openxmlformats.org/officeDocument/2006/relationships/image" Target="../media/image26.png"/><Relationship Id="rId16" Type="http://schemas.openxmlformats.org/officeDocument/2006/relationships/image" Target="../media/image254.png"/><Relationship Id="rId20" Type="http://schemas.openxmlformats.org/officeDocument/2006/relationships/image" Target="../media/image281.png"/><Relationship Id="rId29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24" Type="http://schemas.openxmlformats.org/officeDocument/2006/relationships/image" Target="../media/image285.png"/><Relationship Id="rId32" Type="http://schemas.openxmlformats.org/officeDocument/2006/relationships/image" Target="../media/image291.png"/><Relationship Id="rId37" Type="http://schemas.openxmlformats.org/officeDocument/2006/relationships/image" Target="../media/image296.png"/><Relationship Id="rId40" Type="http://schemas.openxmlformats.org/officeDocument/2006/relationships/image" Target="../media/image299.png"/><Relationship Id="rId5" Type="http://schemas.openxmlformats.org/officeDocument/2006/relationships/image" Target="../media/image242.png"/><Relationship Id="rId15" Type="http://schemas.openxmlformats.org/officeDocument/2006/relationships/image" Target="../media/image252.png"/><Relationship Id="rId23" Type="http://schemas.openxmlformats.org/officeDocument/2006/relationships/image" Target="../media/image284.png"/><Relationship Id="rId28" Type="http://schemas.openxmlformats.org/officeDocument/2006/relationships/image" Target="../media/image287.png"/><Relationship Id="rId36" Type="http://schemas.openxmlformats.org/officeDocument/2006/relationships/image" Target="../media/image295.png"/><Relationship Id="rId10" Type="http://schemas.openxmlformats.org/officeDocument/2006/relationships/image" Target="../media/image247.png"/><Relationship Id="rId19" Type="http://schemas.openxmlformats.org/officeDocument/2006/relationships/image" Target="../media/image258.png"/><Relationship Id="rId31" Type="http://schemas.openxmlformats.org/officeDocument/2006/relationships/image" Target="../media/image290.png"/><Relationship Id="rId4" Type="http://schemas.openxmlformats.org/officeDocument/2006/relationships/image" Target="../media/image28.png"/><Relationship Id="rId9" Type="http://schemas.openxmlformats.org/officeDocument/2006/relationships/image" Target="../media/image278.png"/><Relationship Id="rId14" Type="http://schemas.openxmlformats.org/officeDocument/2006/relationships/image" Target="../media/image251.png"/><Relationship Id="rId22" Type="http://schemas.openxmlformats.org/officeDocument/2006/relationships/image" Target="../media/image283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35" Type="http://schemas.openxmlformats.org/officeDocument/2006/relationships/image" Target="../media/image294.png"/><Relationship Id="rId8" Type="http://schemas.openxmlformats.org/officeDocument/2006/relationships/image" Target="../media/image245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5.png"/><Relationship Id="rId18" Type="http://schemas.openxmlformats.org/officeDocument/2006/relationships/image" Target="../media/image310.png"/><Relationship Id="rId3" Type="http://schemas.openxmlformats.org/officeDocument/2006/relationships/image" Target="../media/image300.png"/><Relationship Id="rId21" Type="http://schemas.openxmlformats.org/officeDocument/2006/relationships/image" Target="../media/image313.png"/><Relationship Id="rId7" Type="http://schemas.openxmlformats.org/officeDocument/2006/relationships/image" Target="../media/image27.png"/><Relationship Id="rId12" Type="http://schemas.openxmlformats.org/officeDocument/2006/relationships/image" Target="../media/image304.png"/><Relationship Id="rId17" Type="http://schemas.openxmlformats.org/officeDocument/2006/relationships/image" Target="../media/image309.png"/><Relationship Id="rId2" Type="http://schemas.openxmlformats.org/officeDocument/2006/relationships/image" Target="../media/image68.png"/><Relationship Id="rId16" Type="http://schemas.openxmlformats.org/officeDocument/2006/relationships/image" Target="../media/image308.png"/><Relationship Id="rId20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3.png"/><Relationship Id="rId5" Type="http://schemas.openxmlformats.org/officeDocument/2006/relationships/image" Target="../media/image38.png"/><Relationship Id="rId15" Type="http://schemas.openxmlformats.org/officeDocument/2006/relationships/image" Target="../media/image307.png"/><Relationship Id="rId23" Type="http://schemas.openxmlformats.org/officeDocument/2006/relationships/image" Target="../media/image315.png"/><Relationship Id="rId10" Type="http://schemas.openxmlformats.org/officeDocument/2006/relationships/image" Target="../media/image302.png"/><Relationship Id="rId19" Type="http://schemas.openxmlformats.org/officeDocument/2006/relationships/image" Target="../media/image311.png"/><Relationship Id="rId4" Type="http://schemas.openxmlformats.org/officeDocument/2006/relationships/image" Target="../media/image190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Relationship Id="rId22" Type="http://schemas.openxmlformats.org/officeDocument/2006/relationships/image" Target="../media/image3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3" Type="http://schemas.openxmlformats.org/officeDocument/2006/relationships/image" Target="../media/image300.png"/><Relationship Id="rId7" Type="http://schemas.openxmlformats.org/officeDocument/2006/relationships/image" Target="../media/image27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" Type="http://schemas.openxmlformats.org/officeDocument/2006/relationships/image" Target="../media/image68.png"/><Relationship Id="rId16" Type="http://schemas.openxmlformats.org/officeDocument/2006/relationships/image" Target="../media/image3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8.png"/><Relationship Id="rId5" Type="http://schemas.openxmlformats.org/officeDocument/2006/relationships/image" Target="../media/image38.png"/><Relationship Id="rId15" Type="http://schemas.openxmlformats.org/officeDocument/2006/relationships/image" Target="../media/image322.png"/><Relationship Id="rId10" Type="http://schemas.openxmlformats.org/officeDocument/2006/relationships/image" Target="../media/image317.png"/><Relationship Id="rId19" Type="http://schemas.openxmlformats.org/officeDocument/2006/relationships/image" Target="../media/image326.png"/><Relationship Id="rId4" Type="http://schemas.openxmlformats.org/officeDocument/2006/relationships/image" Target="../media/image190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331.png"/><Relationship Id="rId18" Type="http://schemas.openxmlformats.org/officeDocument/2006/relationships/image" Target="../media/image336.gif"/><Relationship Id="rId3" Type="http://schemas.openxmlformats.org/officeDocument/2006/relationships/image" Target="../media/image190.png"/><Relationship Id="rId7" Type="http://schemas.openxmlformats.org/officeDocument/2006/relationships/image" Target="../media/image28.png"/><Relationship Id="rId12" Type="http://schemas.openxmlformats.org/officeDocument/2006/relationships/image" Target="../media/image330.png"/><Relationship Id="rId17" Type="http://schemas.openxmlformats.org/officeDocument/2006/relationships/image" Target="../media/image335.gif"/><Relationship Id="rId2" Type="http://schemas.openxmlformats.org/officeDocument/2006/relationships/image" Target="../media/image300.png"/><Relationship Id="rId16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9.png"/><Relationship Id="rId5" Type="http://schemas.openxmlformats.org/officeDocument/2006/relationships/image" Target="../media/image26.png"/><Relationship Id="rId15" Type="http://schemas.openxmlformats.org/officeDocument/2006/relationships/image" Target="../media/image333.png"/><Relationship Id="rId10" Type="http://schemas.openxmlformats.org/officeDocument/2006/relationships/image" Target="../media/image328.png"/><Relationship Id="rId19" Type="http://schemas.openxmlformats.org/officeDocument/2006/relationships/image" Target="../media/image337.gif"/><Relationship Id="rId4" Type="http://schemas.openxmlformats.org/officeDocument/2006/relationships/image" Target="../media/image38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8.png"/><Relationship Id="rId7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39.png"/><Relationship Id="rId4" Type="http://schemas.openxmlformats.org/officeDocument/2006/relationships/image" Target="../media/image48.png"/><Relationship Id="rId9" Type="http://schemas.openxmlformats.org/officeDocument/2006/relationships/image" Target="../media/image3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194.png"/><Relationship Id="rId18" Type="http://schemas.openxmlformats.org/officeDocument/2006/relationships/image" Target="../media/image350.png"/><Relationship Id="rId3" Type="http://schemas.openxmlformats.org/officeDocument/2006/relationships/image" Target="../media/image342.png"/><Relationship Id="rId21" Type="http://schemas.openxmlformats.org/officeDocument/2006/relationships/image" Target="../media/image352.png"/><Relationship Id="rId7" Type="http://schemas.openxmlformats.org/officeDocument/2006/relationships/image" Target="../media/image28.png"/><Relationship Id="rId12" Type="http://schemas.openxmlformats.org/officeDocument/2006/relationships/image" Target="../media/image345.png"/><Relationship Id="rId17" Type="http://schemas.openxmlformats.org/officeDocument/2006/relationships/image" Target="../media/image349.png"/><Relationship Id="rId2" Type="http://schemas.openxmlformats.org/officeDocument/2006/relationships/image" Target="../media/image341.png"/><Relationship Id="rId16" Type="http://schemas.openxmlformats.org/officeDocument/2006/relationships/image" Target="../media/image348.png"/><Relationship Id="rId20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44.png"/><Relationship Id="rId5" Type="http://schemas.openxmlformats.org/officeDocument/2006/relationships/image" Target="../media/image26.png"/><Relationship Id="rId15" Type="http://schemas.openxmlformats.org/officeDocument/2006/relationships/image" Target="../media/image347.png"/><Relationship Id="rId10" Type="http://schemas.openxmlformats.org/officeDocument/2006/relationships/image" Target="../media/image60.png"/><Relationship Id="rId19" Type="http://schemas.openxmlformats.org/officeDocument/2006/relationships/image" Target="../media/image66.png"/><Relationship Id="rId4" Type="http://schemas.openxmlformats.org/officeDocument/2006/relationships/image" Target="../media/image38.png"/><Relationship Id="rId9" Type="http://schemas.openxmlformats.org/officeDocument/2006/relationships/image" Target="../media/image54.png"/><Relationship Id="rId14" Type="http://schemas.openxmlformats.org/officeDocument/2006/relationships/image" Target="../media/image3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6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8.png"/><Relationship Id="rId7" Type="http://schemas.openxmlformats.org/officeDocument/2006/relationships/image" Target="../media/image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26.png"/><Relationship Id="rId3" Type="http://schemas.openxmlformats.org/officeDocument/2006/relationships/image" Target="../media/image52.png"/><Relationship Id="rId21" Type="http://schemas.openxmlformats.org/officeDocument/2006/relationships/image" Target="../media/image67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38.png"/><Relationship Id="rId16" Type="http://schemas.openxmlformats.org/officeDocument/2006/relationships/image" Target="../media/image6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27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73.pn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8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71.png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10" Type="http://schemas.openxmlformats.org/officeDocument/2006/relationships/image" Target="../media/image53.png"/><Relationship Id="rId4" Type="http://schemas.openxmlformats.org/officeDocument/2006/relationships/image" Target="../media/image69.png"/><Relationship Id="rId9" Type="http://schemas.openxmlformats.org/officeDocument/2006/relationships/image" Target="../media/image52.png"/><Relationship Id="rId1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8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5" Type="http://schemas.openxmlformats.org/officeDocument/2006/relationships/image" Target="../media/image38.png"/><Relationship Id="rId15" Type="http://schemas.openxmlformats.org/officeDocument/2006/relationships/image" Target="../media/image86.png"/><Relationship Id="rId10" Type="http://schemas.openxmlformats.org/officeDocument/2006/relationships/image" Target="../media/image28.png"/><Relationship Id="rId4" Type="http://schemas.openxmlformats.org/officeDocument/2006/relationships/image" Target="../media/image79.png"/><Relationship Id="rId9" Type="http://schemas.openxmlformats.org/officeDocument/2006/relationships/image" Target="../media/image27.png"/><Relationship Id="rId1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80.png"/><Relationship Id="rId3" Type="http://schemas.openxmlformats.org/officeDocument/2006/relationships/image" Target="../media/image26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28.png"/><Relationship Id="rId15" Type="http://schemas.openxmlformats.org/officeDocument/2006/relationships/image" Target="../media/image94.png"/><Relationship Id="rId10" Type="http://schemas.openxmlformats.org/officeDocument/2006/relationships/image" Target="../media/image91.png"/><Relationship Id="rId4" Type="http://schemas.openxmlformats.org/officeDocument/2006/relationships/image" Target="../media/image27.png"/><Relationship Id="rId9" Type="http://schemas.openxmlformats.org/officeDocument/2006/relationships/image" Target="../media/image90.png"/><Relationship Id="rId1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7778" y="4200000"/>
            <a:ext cx="5130159" cy="5130159"/>
            <a:chOff x="6577778" y="4200000"/>
            <a:chExt cx="5130159" cy="5130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7778" y="4200000"/>
              <a:ext cx="5130159" cy="51301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22419" y="9384305"/>
            <a:ext cx="5576933" cy="7960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140529" y="538976"/>
            <a:ext cx="22417871" cy="38613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7959" y="2788688"/>
            <a:ext cx="8489796" cy="5518146"/>
            <a:chOff x="4897959" y="2788688"/>
            <a:chExt cx="8489796" cy="5518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3625" y="5776254"/>
              <a:ext cx="4239224" cy="14726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461346" y="2788688"/>
              <a:ext cx="1363022" cy="973587"/>
              <a:chOff x="8461346" y="2788688"/>
              <a:chExt cx="1363022" cy="97358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461346" y="2788688"/>
                <a:ext cx="1363022" cy="97358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897959" y="3095962"/>
              <a:ext cx="8489796" cy="5210872"/>
              <a:chOff x="4897959" y="3095962"/>
              <a:chExt cx="8489796" cy="521087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97959" y="3095962"/>
                <a:ext cx="8489796" cy="521087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3362" y="4009952"/>
              <a:ext cx="5391057" cy="204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809" y="801134"/>
            <a:ext cx="3374417" cy="17607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599" y="306029"/>
            <a:ext cx="2351046" cy="1272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22023" y="3050426"/>
            <a:ext cx="8241668" cy="6004123"/>
            <a:chOff x="5022023" y="3050426"/>
            <a:chExt cx="8241668" cy="60041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022023" y="3297622"/>
              <a:ext cx="8241668" cy="5756928"/>
              <a:chOff x="5022023" y="3297622"/>
              <a:chExt cx="8241668" cy="575692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22023" y="3297622"/>
                <a:ext cx="8241668" cy="575692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95357" y="3819030"/>
              <a:ext cx="7200262" cy="4874890"/>
              <a:chOff x="5595357" y="3819030"/>
              <a:chExt cx="7200262" cy="487489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595357" y="3819030"/>
                <a:ext cx="2971429" cy="2437092"/>
                <a:chOff x="5595357" y="3819030"/>
                <a:chExt cx="2971429" cy="2437092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5595357" y="3819030"/>
                  <a:ext cx="2971010" cy="1751662"/>
                  <a:chOff x="5595357" y="3819030"/>
                  <a:chExt cx="2971010" cy="1751662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5595357" y="3819030"/>
                    <a:ext cx="2971010" cy="175166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5792619" y="5638084"/>
                  <a:ext cx="2576485" cy="193958"/>
                  <a:chOff x="5792619" y="5638084"/>
                  <a:chExt cx="2576485" cy="193958"/>
                </a:xfrm>
              </p:grpSpPr>
              <p:pic>
                <p:nvPicPr>
                  <p:cNvPr id="17" name="Object 1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5792619" y="5638084"/>
                    <a:ext cx="2576485" cy="1939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367137" y="5661889"/>
                  <a:ext cx="1439433" cy="84579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623928" y="6570973"/>
                <a:ext cx="3200000" cy="2115326"/>
                <a:chOff x="5623928" y="6570973"/>
                <a:chExt cx="3200000" cy="2115326"/>
              </a:xfrm>
            </p:grpSpPr>
            <p:grpSp>
              <p:nvGrpSpPr>
                <p:cNvPr id="1009" name="그룹 1009"/>
                <p:cNvGrpSpPr/>
                <p:nvPr/>
              </p:nvGrpSpPr>
              <p:grpSpPr>
                <a:xfrm>
                  <a:off x="5623928" y="6570973"/>
                  <a:ext cx="3199617" cy="1406639"/>
                  <a:chOff x="5623928" y="6570973"/>
                  <a:chExt cx="3199617" cy="1406639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5623928" y="6570973"/>
                    <a:ext cx="3199617" cy="140663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002896" y="8092954"/>
                  <a:ext cx="2034152" cy="843305"/>
                </a:xfrm>
                <a:prstGeom prst="rect">
                  <a:avLst/>
                </a:prstGeom>
              </p:spPr>
            </p:pic>
            <p:grpSp>
              <p:nvGrpSpPr>
                <p:cNvPr id="1010" name="그룹 1010"/>
                <p:cNvGrpSpPr/>
                <p:nvPr/>
              </p:nvGrpSpPr>
              <p:grpSpPr>
                <a:xfrm>
                  <a:off x="5792637" y="8070888"/>
                  <a:ext cx="2576485" cy="193958"/>
                  <a:chOff x="5792637" y="8070888"/>
                  <a:chExt cx="2576485" cy="193958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5792637" y="8070888"/>
                    <a:ext cx="2576485" cy="19395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1" name="그룹 1011"/>
              <p:cNvGrpSpPr/>
              <p:nvPr/>
            </p:nvGrpSpPr>
            <p:grpSpPr>
              <a:xfrm>
                <a:off x="9567047" y="3819030"/>
                <a:ext cx="3228571" cy="4874890"/>
                <a:chOff x="9567047" y="3819030"/>
                <a:chExt cx="3228571" cy="4874890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9671809" y="3819030"/>
                  <a:ext cx="3118486" cy="2328485"/>
                  <a:chOff x="9671809" y="3819030"/>
                  <a:chExt cx="3118486" cy="2328485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9671809" y="3819030"/>
                    <a:ext cx="3118486" cy="23284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9819000" y="5645503"/>
                  <a:ext cx="2576485" cy="193958"/>
                  <a:chOff x="9819000" y="5645503"/>
                  <a:chExt cx="2576485" cy="193958"/>
                </a:xfrm>
              </p:grpSpPr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9819000" y="5645503"/>
                    <a:ext cx="2576485" cy="1939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572141" y="5658040"/>
                  <a:ext cx="1185724" cy="852829"/>
                </a:xfrm>
                <a:prstGeom prst="rect">
                  <a:avLst/>
                </a:prstGeom>
              </p:spPr>
            </p:pic>
            <p:grpSp>
              <p:nvGrpSpPr>
                <p:cNvPr id="1014" name="그룹 1014"/>
                <p:cNvGrpSpPr/>
                <p:nvPr/>
              </p:nvGrpSpPr>
              <p:grpSpPr>
                <a:xfrm>
                  <a:off x="9567047" y="6570973"/>
                  <a:ext cx="3085714" cy="2122946"/>
                  <a:chOff x="9567047" y="6570973"/>
                  <a:chExt cx="3085714" cy="2122946"/>
                </a:xfrm>
              </p:grpSpPr>
              <p:grpSp>
                <p:nvGrpSpPr>
                  <p:cNvPr id="1015" name="그룹 1015"/>
                  <p:cNvGrpSpPr/>
                  <p:nvPr/>
                </p:nvGrpSpPr>
                <p:grpSpPr>
                  <a:xfrm>
                    <a:off x="9567047" y="6570973"/>
                    <a:ext cx="3083288" cy="1457056"/>
                    <a:chOff x="9567047" y="6570973"/>
                    <a:chExt cx="3083288" cy="1457056"/>
                  </a:xfrm>
                </p:grpSpPr>
                <p:pic>
                  <p:nvPicPr>
                    <p:cNvPr id="40" name="Object 3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9567047" y="6570973"/>
                      <a:ext cx="3083288" cy="145705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6" name="그룹 1016"/>
                  <p:cNvGrpSpPr/>
                  <p:nvPr/>
                </p:nvGrpSpPr>
                <p:grpSpPr>
                  <a:xfrm>
                    <a:off x="9820449" y="8078508"/>
                    <a:ext cx="2576485" cy="193958"/>
                    <a:chOff x="9820449" y="8078508"/>
                    <a:chExt cx="2576485" cy="193958"/>
                  </a:xfrm>
                </p:grpSpPr>
                <p:pic>
                  <p:nvPicPr>
                    <p:cNvPr id="43" name="Object 42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9820449" y="8078508"/>
                      <a:ext cx="2576485" cy="19395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758101" y="8153107"/>
                    <a:ext cx="2674428" cy="798409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17" name="그룹 1017"/>
            <p:cNvGrpSpPr/>
            <p:nvPr/>
          </p:nvGrpSpPr>
          <p:grpSpPr>
            <a:xfrm>
              <a:off x="5596760" y="3050426"/>
              <a:ext cx="1898331" cy="500680"/>
              <a:chOff x="5596760" y="3050426"/>
              <a:chExt cx="1898331" cy="50068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596760" y="3050426"/>
                <a:ext cx="1898331" cy="500680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93281" y="2848431"/>
              <a:ext cx="3271971" cy="9974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74562" y="9384305"/>
            <a:ext cx="5272733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809" y="801134"/>
            <a:ext cx="3374417" cy="17607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599" y="306029"/>
            <a:ext cx="2351046" cy="1272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4157" y="3091696"/>
            <a:ext cx="15037401" cy="6121544"/>
            <a:chOff x="1624157" y="3091696"/>
            <a:chExt cx="15037401" cy="6121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4157" y="3091696"/>
              <a:ext cx="15037401" cy="6121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91644" y="2828844"/>
            <a:ext cx="2018563" cy="532391"/>
            <a:chOff x="2291644" y="2828844"/>
            <a:chExt cx="2018563" cy="5323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1644" y="2828844"/>
              <a:ext cx="2018563" cy="5323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8846" y="2617433"/>
            <a:ext cx="1536582" cy="11199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35594" y="3941388"/>
            <a:ext cx="13422928" cy="4660740"/>
            <a:chOff x="2435594" y="3941388"/>
            <a:chExt cx="13422928" cy="46607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435594" y="3941388"/>
              <a:ext cx="6346034" cy="4657921"/>
              <a:chOff x="2435594" y="3941388"/>
              <a:chExt cx="6346034" cy="465792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2627717" y="5650773"/>
                <a:ext cx="2407352" cy="181226"/>
                <a:chOff x="2627717" y="5650773"/>
                <a:chExt cx="2407352" cy="181226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627717" y="5650773"/>
                  <a:ext cx="2407352" cy="181226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33042" y="5720461"/>
                <a:ext cx="3747042" cy="747121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2435594" y="6335454"/>
                <a:ext cx="2791599" cy="1529027"/>
                <a:chOff x="2435594" y="6335454"/>
                <a:chExt cx="2791599" cy="1529027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435594" y="6335454"/>
                  <a:ext cx="2791599" cy="152902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2627717" y="7992151"/>
                <a:ext cx="2407352" cy="181226"/>
                <a:chOff x="2627717" y="7992151"/>
                <a:chExt cx="2407352" cy="181226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627717" y="7992151"/>
                  <a:ext cx="2407352" cy="181226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62004" y="8061845"/>
                <a:ext cx="3718090" cy="747121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6173751" y="8034040"/>
                <a:ext cx="2407352" cy="181226"/>
                <a:chOff x="6173751" y="8034040"/>
                <a:chExt cx="2407352" cy="181226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173751" y="8034040"/>
                  <a:ext cx="2407352" cy="181226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16094" y="8050605"/>
                <a:ext cx="1808061" cy="796664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6173751" y="5632527"/>
                <a:ext cx="2407352" cy="181226"/>
                <a:chOff x="6173751" y="5632527"/>
                <a:chExt cx="2407352" cy="181226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173751" y="5632527"/>
                  <a:ext cx="2407352" cy="181226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285871" y="5649091"/>
                <a:ext cx="2005769" cy="796664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2435594" y="6335454"/>
                <a:ext cx="2791599" cy="1529027"/>
                <a:chOff x="2435594" y="6335454"/>
                <a:chExt cx="2791599" cy="1529027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435594" y="6335454"/>
                  <a:ext cx="2791599" cy="152902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2435594" y="3941388"/>
                <a:ext cx="2791599" cy="1557485"/>
                <a:chOff x="2435594" y="3941388"/>
                <a:chExt cx="2791599" cy="1557485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2435594" y="3941388"/>
                  <a:ext cx="2791599" cy="15574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5981628" y="3941388"/>
                <a:ext cx="2791599" cy="1557808"/>
                <a:chOff x="5981628" y="3941388"/>
                <a:chExt cx="2791599" cy="1557808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5981628" y="3941388"/>
                  <a:ext cx="2791599" cy="1557808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5981628" y="6335454"/>
                <a:ext cx="2791599" cy="1529027"/>
                <a:chOff x="5981628" y="6335454"/>
                <a:chExt cx="2791599" cy="1529027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5981628" y="6335454"/>
                  <a:ext cx="2791599" cy="15290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9512488" y="3941388"/>
              <a:ext cx="6346034" cy="4660740"/>
              <a:chOff x="9512488" y="3941388"/>
              <a:chExt cx="6346034" cy="4660740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9704611" y="5650773"/>
                <a:ext cx="2407352" cy="181226"/>
                <a:chOff x="9704611" y="5650773"/>
                <a:chExt cx="2407352" cy="181226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704611" y="5650773"/>
                  <a:ext cx="2407352" cy="181226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470488" y="5657813"/>
                <a:ext cx="4075347" cy="815711"/>
              </a:xfrm>
              <a:prstGeom prst="rect">
                <a:avLst/>
              </a:prstGeom>
            </p:spPr>
          </p:pic>
          <p:grpSp>
            <p:nvGrpSpPr>
              <p:cNvPr id="1021" name="그룹 1021"/>
              <p:cNvGrpSpPr/>
              <p:nvPr/>
            </p:nvGrpSpPr>
            <p:grpSpPr>
              <a:xfrm>
                <a:off x="9704611" y="7992151"/>
                <a:ext cx="2407352" cy="181226"/>
                <a:chOff x="9704611" y="7992151"/>
                <a:chExt cx="2407352" cy="181226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704611" y="7992151"/>
                  <a:ext cx="2407352" cy="181226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489526" y="7999198"/>
                <a:ext cx="4063470" cy="815711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13250645" y="8034040"/>
                <a:ext cx="2407352" cy="181226"/>
                <a:chOff x="13250645" y="8034040"/>
                <a:chExt cx="2407352" cy="18122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250645" y="8034040"/>
                  <a:ext cx="2407352" cy="181226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668178" y="8050605"/>
                <a:ext cx="1610328" cy="853807"/>
              </a:xfrm>
              <a:prstGeom prst="rect">
                <a:avLst/>
              </a:prstGeom>
            </p:spPr>
          </p:pic>
          <p:grpSp>
            <p:nvGrpSpPr>
              <p:cNvPr id="1023" name="그룹 1023"/>
              <p:cNvGrpSpPr/>
              <p:nvPr/>
            </p:nvGrpSpPr>
            <p:grpSpPr>
              <a:xfrm>
                <a:off x="13250645" y="5632527"/>
                <a:ext cx="2407352" cy="181226"/>
                <a:chOff x="13250645" y="5632527"/>
                <a:chExt cx="2407352" cy="181226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250645" y="5632527"/>
                  <a:ext cx="2407352" cy="181226"/>
                </a:xfrm>
                <a:prstGeom prst="rect">
                  <a:avLst/>
                </a:prstGeom>
              </p:spPr>
            </p:pic>
          </p:grpSp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550089" y="5649091"/>
                <a:ext cx="1794464" cy="853807"/>
              </a:xfrm>
              <a:prstGeom prst="rect">
                <a:avLst/>
              </a:prstGeom>
            </p:spPr>
          </p:pic>
          <p:grpSp>
            <p:nvGrpSpPr>
              <p:cNvPr id="1024" name="그룹 1024"/>
              <p:cNvGrpSpPr/>
              <p:nvPr/>
            </p:nvGrpSpPr>
            <p:grpSpPr>
              <a:xfrm>
                <a:off x="13058522" y="6335454"/>
                <a:ext cx="2791599" cy="1529027"/>
                <a:chOff x="13058522" y="6335454"/>
                <a:chExt cx="2791599" cy="1529027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3058522" y="6335454"/>
                  <a:ext cx="2791599" cy="1529027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3058522" y="3941388"/>
                <a:ext cx="2791599" cy="1557808"/>
                <a:chOff x="13058522" y="3941388"/>
                <a:chExt cx="2791599" cy="1557808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3058522" y="3941388"/>
                  <a:ext cx="2791599" cy="1557808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3058522" y="6335454"/>
                <a:ext cx="2791599" cy="1529027"/>
                <a:chOff x="13058522" y="6335454"/>
                <a:chExt cx="2791599" cy="1529027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3058522" y="6335454"/>
                  <a:ext cx="2791599" cy="1529027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9512488" y="6335454"/>
                <a:ext cx="2791599" cy="1529027"/>
                <a:chOff x="9512488" y="6335454"/>
                <a:chExt cx="2791599" cy="1529027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9512488" y="6335454"/>
                  <a:ext cx="2791599" cy="1529027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9512488" y="3941388"/>
                <a:ext cx="2791599" cy="1557808"/>
                <a:chOff x="9512488" y="3941388"/>
                <a:chExt cx="2791599" cy="1557808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9512488" y="3941388"/>
                  <a:ext cx="2791599" cy="15578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809" y="801134"/>
            <a:ext cx="3374417" cy="17607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599" y="306029"/>
            <a:ext cx="2351046" cy="1272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4157" y="3091696"/>
            <a:ext cx="15037401" cy="6121544"/>
            <a:chOff x="1624157" y="3091696"/>
            <a:chExt cx="15037401" cy="6121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4157" y="3091696"/>
              <a:ext cx="15037401" cy="6121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91644" y="2828844"/>
            <a:ext cx="2018563" cy="532391"/>
            <a:chOff x="2291644" y="2828844"/>
            <a:chExt cx="2018563" cy="5323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1644" y="2828844"/>
              <a:ext cx="2018563" cy="5323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8846" y="2617433"/>
            <a:ext cx="1536582" cy="11199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28627" y="3931356"/>
            <a:ext cx="13428459" cy="4686747"/>
            <a:chOff x="2428627" y="3931356"/>
            <a:chExt cx="13428459" cy="468674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428627" y="3931356"/>
              <a:ext cx="6375344" cy="4686747"/>
              <a:chOff x="2428627" y="3931356"/>
              <a:chExt cx="6375344" cy="468674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2621823" y="5650280"/>
                <a:ext cx="2420785" cy="182237"/>
                <a:chOff x="2621823" y="5650280"/>
                <a:chExt cx="2420785" cy="18223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621823" y="5650280"/>
                  <a:ext cx="2420785" cy="182237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0361" y="5656246"/>
                <a:ext cx="3955348" cy="822435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2621823" y="8004722"/>
                <a:ext cx="2420785" cy="182237"/>
                <a:chOff x="2621823" y="8004722"/>
                <a:chExt cx="2420785" cy="182237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621823" y="8004722"/>
                  <a:ext cx="2420785" cy="182237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29400" y="8010695"/>
                <a:ext cx="3943472" cy="822435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6187643" y="8046845"/>
                <a:ext cx="2420785" cy="182237"/>
                <a:chOff x="6187643" y="8046845"/>
                <a:chExt cx="2420785" cy="182237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187643" y="8046845"/>
                  <a:ext cx="2420785" cy="182237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411482" y="8052811"/>
                <a:ext cx="1840157" cy="822435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6187643" y="5631932"/>
                <a:ext cx="2420785" cy="182237"/>
                <a:chOff x="6187643" y="5631932"/>
                <a:chExt cx="2420785" cy="182237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187643" y="5631932"/>
                  <a:ext cx="2420785" cy="182237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279588" y="5637898"/>
                <a:ext cx="2040093" cy="822435"/>
              </a:xfrm>
              <a:prstGeom prst="rect">
                <a:avLst/>
              </a:prstGeom>
            </p:spPr>
          </p:pic>
          <p:grpSp>
            <p:nvGrpSpPr>
              <p:cNvPr id="1014" name="그룹 1014"/>
              <p:cNvGrpSpPr/>
              <p:nvPr/>
            </p:nvGrpSpPr>
            <p:grpSpPr>
              <a:xfrm>
                <a:off x="2428627" y="3931356"/>
                <a:ext cx="2807175" cy="1566500"/>
                <a:chOff x="2428627" y="3931356"/>
                <a:chExt cx="2807175" cy="1566500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428627" y="3931356"/>
                  <a:ext cx="2807175" cy="1566500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2428627" y="6338781"/>
                <a:ext cx="2807175" cy="1537559"/>
                <a:chOff x="2428627" y="6338781"/>
                <a:chExt cx="2807175" cy="1537559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428627" y="6338781"/>
                  <a:ext cx="2807175" cy="1537559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5994448" y="3931356"/>
                <a:ext cx="2807175" cy="1566500"/>
                <a:chOff x="5994448" y="3931356"/>
                <a:chExt cx="2807175" cy="1566500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5994448" y="3931356"/>
                  <a:ext cx="2807175" cy="1566500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5994448" y="6338781"/>
                <a:ext cx="2807175" cy="1537559"/>
                <a:chOff x="5994448" y="6338781"/>
                <a:chExt cx="2807175" cy="1537559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5994448" y="6338781"/>
                  <a:ext cx="2807175" cy="15375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9551788" y="3964871"/>
              <a:ext cx="6305299" cy="4619718"/>
              <a:chOff x="9551788" y="3964871"/>
              <a:chExt cx="6305299" cy="4619718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9742220" y="5659211"/>
                <a:ext cx="2386163" cy="179631"/>
                <a:chOff x="9742220" y="5659211"/>
                <a:chExt cx="2386163" cy="179631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9742220" y="5659211"/>
                  <a:ext cx="2386163" cy="179631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554287" y="5677478"/>
                <a:ext cx="3954818" cy="786033"/>
              </a:xfrm>
              <a:prstGeom prst="rect">
                <a:avLst/>
              </a:prstGeom>
            </p:spPr>
          </p:pic>
          <p:grpSp>
            <p:nvGrpSpPr>
              <p:cNvPr id="1020" name="그룹 1020"/>
              <p:cNvGrpSpPr/>
              <p:nvPr/>
            </p:nvGrpSpPr>
            <p:grpSpPr>
              <a:xfrm>
                <a:off x="9742220" y="7979980"/>
                <a:ext cx="2386163" cy="179631"/>
                <a:chOff x="9742220" y="7979980"/>
                <a:chExt cx="2386163" cy="179631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9742220" y="7979980"/>
                  <a:ext cx="2386163" cy="179631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573163" y="7998254"/>
                <a:ext cx="3952475" cy="786033"/>
              </a:xfrm>
              <a:prstGeom prst="rect">
                <a:avLst/>
              </a:prstGeom>
            </p:spPr>
          </p:pic>
          <p:grpSp>
            <p:nvGrpSpPr>
              <p:cNvPr id="1021" name="그룹 1021"/>
              <p:cNvGrpSpPr/>
              <p:nvPr/>
            </p:nvGrpSpPr>
            <p:grpSpPr>
              <a:xfrm>
                <a:off x="13257043" y="8021501"/>
                <a:ext cx="2386163" cy="179631"/>
                <a:chOff x="13257043" y="8021501"/>
                <a:chExt cx="2386163" cy="179631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3257043" y="8021501"/>
                  <a:ext cx="2386163" cy="179631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696097" y="8039768"/>
                <a:ext cx="1541066" cy="786033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13257043" y="5641125"/>
                <a:ext cx="2386163" cy="179631"/>
                <a:chOff x="13257043" y="5641125"/>
                <a:chExt cx="2386163" cy="179631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3257043" y="5641125"/>
                  <a:ext cx="2386163" cy="179631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598215" y="5659392"/>
                <a:ext cx="1714366" cy="786033"/>
              </a:xfrm>
              <a:prstGeom prst="rect">
                <a:avLst/>
              </a:prstGeom>
            </p:spPr>
          </p:pic>
          <p:grpSp>
            <p:nvGrpSpPr>
              <p:cNvPr id="1023" name="그룹 1023"/>
              <p:cNvGrpSpPr/>
              <p:nvPr/>
            </p:nvGrpSpPr>
            <p:grpSpPr>
              <a:xfrm>
                <a:off x="13066611" y="3964871"/>
                <a:ext cx="2767028" cy="1544096"/>
                <a:chOff x="13066611" y="3964871"/>
                <a:chExt cx="2767028" cy="1544096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3066611" y="3964871"/>
                  <a:ext cx="2767028" cy="1544096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9551788" y="3964871"/>
                <a:ext cx="2767028" cy="1544096"/>
                <a:chOff x="9551788" y="3964871"/>
                <a:chExt cx="2767028" cy="1544096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9551788" y="3964871"/>
                  <a:ext cx="2767028" cy="1544096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9551788" y="6337865"/>
                <a:ext cx="2767028" cy="1515569"/>
                <a:chOff x="9551788" y="6337865"/>
                <a:chExt cx="2767028" cy="1515569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9551788" y="6337865"/>
                  <a:ext cx="2767028" cy="1515569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3066611" y="3964871"/>
                <a:ext cx="2785019" cy="1544096"/>
                <a:chOff x="13066611" y="3964871"/>
                <a:chExt cx="2785019" cy="1544096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3066611" y="3964871"/>
                  <a:ext cx="2785019" cy="1544096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3066611" y="6337865"/>
                <a:ext cx="2767028" cy="1515569"/>
                <a:chOff x="13066611" y="6337865"/>
                <a:chExt cx="2767028" cy="1515569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13066611" y="6337865"/>
                  <a:ext cx="2767028" cy="15155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809" y="940201"/>
            <a:ext cx="4338521" cy="16203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599" y="306029"/>
            <a:ext cx="2351046" cy="12729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84188" y="4849461"/>
            <a:ext cx="2524729" cy="2450978"/>
            <a:chOff x="12684188" y="4849461"/>
            <a:chExt cx="2524729" cy="2450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4188" y="4849461"/>
              <a:ext cx="2524729" cy="2450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0019" y="4548476"/>
            <a:ext cx="888199" cy="414177"/>
            <a:chOff x="4430019" y="4548476"/>
            <a:chExt cx="888199" cy="4141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0019" y="4548476"/>
              <a:ext cx="888199" cy="4141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30019" y="7559485"/>
            <a:ext cx="888199" cy="414177"/>
            <a:chOff x="4430019" y="7559485"/>
            <a:chExt cx="888199" cy="414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0019" y="7559485"/>
              <a:ext cx="888199" cy="414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56721" y="5881712"/>
            <a:ext cx="888199" cy="414177"/>
            <a:chOff x="11656721" y="5881712"/>
            <a:chExt cx="888199" cy="4141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56721" y="5881712"/>
              <a:ext cx="888199" cy="414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42471" y="5923378"/>
            <a:ext cx="534844" cy="534844"/>
            <a:chOff x="10042471" y="5923378"/>
            <a:chExt cx="534844" cy="5348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2471" y="5923378"/>
              <a:ext cx="534844" cy="53484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23592" y="2503493"/>
            <a:ext cx="2305158" cy="9394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58807" y="9079491"/>
            <a:ext cx="3299158" cy="8229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53836" y="3413241"/>
            <a:ext cx="2480898" cy="2365797"/>
            <a:chOff x="5453836" y="3413241"/>
            <a:chExt cx="2480898" cy="23657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3836" y="3413241"/>
              <a:ext cx="2480898" cy="236579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9096" y="3508235"/>
            <a:ext cx="2186140" cy="7219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71849" y="4237548"/>
            <a:ext cx="2044872" cy="1149591"/>
            <a:chOff x="5671849" y="4237548"/>
            <a:chExt cx="2044872" cy="11495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71849" y="4237548"/>
              <a:ext cx="2044872" cy="11495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61149" y="4529152"/>
            <a:ext cx="888199" cy="414177"/>
            <a:chOff x="8061149" y="4529152"/>
            <a:chExt cx="888199" cy="4141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61149" y="4529152"/>
              <a:ext cx="888199" cy="4141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37826" y="7542643"/>
            <a:ext cx="534844" cy="534844"/>
            <a:chOff x="8237826" y="7542643"/>
            <a:chExt cx="534844" cy="5348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7826" y="7542643"/>
              <a:ext cx="534844" cy="5348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348997" y="5915089"/>
            <a:ext cx="888199" cy="414177"/>
            <a:chOff x="15348997" y="5915089"/>
            <a:chExt cx="888199" cy="41417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8997" y="5915089"/>
              <a:ext cx="888199" cy="41417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11065" y="5763021"/>
            <a:ext cx="2160175" cy="8540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89800" y="3265260"/>
            <a:ext cx="3201915" cy="5910842"/>
            <a:chOff x="1089800" y="3265260"/>
            <a:chExt cx="3201915" cy="59108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9800" y="3265260"/>
              <a:ext cx="3201915" cy="591084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8329" y="2415192"/>
            <a:ext cx="3485739" cy="82291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2483" y="5627352"/>
            <a:ext cx="3329705" cy="6184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046474" y="4115968"/>
            <a:ext cx="1288568" cy="1444008"/>
            <a:chOff x="2046474" y="4115968"/>
            <a:chExt cx="1288568" cy="14440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6296" y="3478071"/>
              <a:ext cx="2577136" cy="288801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46474" y="4115968"/>
              <a:ext cx="1288568" cy="144400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89521" y="3475560"/>
            <a:ext cx="2266521" cy="72195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3581" y="6322237"/>
            <a:ext cx="2441978" cy="72195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8725" y="8310148"/>
            <a:ext cx="3695688" cy="61953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75763" y="2564512"/>
            <a:ext cx="2239106" cy="82291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56342" y="4045206"/>
            <a:ext cx="5039336" cy="75047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24667" y="5049041"/>
            <a:ext cx="3061921" cy="72195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431923" y="6541084"/>
            <a:ext cx="2524729" cy="2450978"/>
            <a:chOff x="5431923" y="6541084"/>
            <a:chExt cx="2524729" cy="245097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1923" y="6541084"/>
              <a:ext cx="2524729" cy="24509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98763" y="7398703"/>
            <a:ext cx="1991048" cy="905350"/>
            <a:chOff x="5698763" y="7398703"/>
            <a:chExt cx="1991048" cy="90535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98763" y="7398703"/>
              <a:ext cx="1991048" cy="9053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60408" y="6911549"/>
            <a:ext cx="2460699" cy="1382678"/>
            <a:chOff x="1460408" y="6911549"/>
            <a:chExt cx="2460699" cy="138267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60408" y="6911549"/>
              <a:ext cx="2460699" cy="13826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80952" y="5650439"/>
            <a:ext cx="2118686" cy="1083862"/>
            <a:chOff x="12880952" y="5650439"/>
            <a:chExt cx="2118686" cy="108386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80952" y="5650439"/>
              <a:ext cx="2118686" cy="108386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784790" y="6657396"/>
            <a:ext cx="3537550" cy="72195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069445" y="3409496"/>
            <a:ext cx="2480898" cy="2365797"/>
            <a:chOff x="9069445" y="3409496"/>
            <a:chExt cx="2480898" cy="236579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069445" y="3409496"/>
              <a:ext cx="2480898" cy="2365797"/>
              <a:chOff x="9069445" y="3409496"/>
              <a:chExt cx="2480898" cy="236579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069445" y="3409496"/>
                <a:ext cx="2480898" cy="236579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61772" y="4326413"/>
              <a:ext cx="2096244" cy="995897"/>
              <a:chOff x="9261772" y="4326413"/>
              <a:chExt cx="2096244" cy="99589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261772" y="4326413"/>
                <a:ext cx="2096244" cy="995897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61222" y="3454492"/>
              <a:ext cx="2290939" cy="77478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047529" y="6584576"/>
            <a:ext cx="2524729" cy="2450978"/>
            <a:chOff x="9047529" y="6584576"/>
            <a:chExt cx="2524729" cy="245097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047529" y="6584576"/>
              <a:ext cx="2524729" cy="2450978"/>
              <a:chOff x="9047529" y="6584576"/>
              <a:chExt cx="2524729" cy="2450978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47529" y="6584576"/>
                <a:ext cx="2524729" cy="245097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9173224" y="7295855"/>
              <a:ext cx="2273339" cy="1146664"/>
              <a:chOff x="9173224" y="7295855"/>
              <a:chExt cx="2273339" cy="114666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173224" y="7295855"/>
                <a:ext cx="2273339" cy="1146664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8925" y="6623586"/>
              <a:ext cx="2552578" cy="82740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374562" y="9384305"/>
            <a:ext cx="5291781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7959" y="2788688"/>
            <a:ext cx="8489796" cy="5518146"/>
            <a:chOff x="4897959" y="2788688"/>
            <a:chExt cx="8489796" cy="551814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897959" y="3095962"/>
              <a:ext cx="8489796" cy="5210872"/>
              <a:chOff x="4897959" y="3095962"/>
              <a:chExt cx="8489796" cy="52108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897959" y="3095962"/>
                <a:ext cx="8489796" cy="521087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5273" y="5776254"/>
              <a:ext cx="3802395" cy="203596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461346" y="2788688"/>
              <a:ext cx="1363022" cy="973587"/>
              <a:chOff x="8461346" y="2788688"/>
              <a:chExt cx="1363022" cy="97358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61346" y="2788688"/>
                <a:ext cx="1363022" cy="97358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4705" y="4009952"/>
              <a:ext cx="4873390" cy="2046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57" y="820181"/>
            <a:ext cx="4730922" cy="18465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599" y="306029"/>
            <a:ext cx="3030561" cy="12729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8022" y="2768707"/>
            <a:ext cx="8606361" cy="666663"/>
            <a:chOff x="1018022" y="2768707"/>
            <a:chExt cx="8606361" cy="66666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022" y="2768707"/>
              <a:ext cx="8606361" cy="66666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047" y="2643022"/>
            <a:ext cx="9464284" cy="1127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57604" y="5845442"/>
            <a:ext cx="8370507" cy="2783212"/>
            <a:chOff x="4957604" y="5845442"/>
            <a:chExt cx="8370507" cy="2783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7604" y="5845442"/>
              <a:ext cx="8370507" cy="2783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61331" y="6921699"/>
            <a:ext cx="963051" cy="630699"/>
            <a:chOff x="8661331" y="6921699"/>
            <a:chExt cx="963051" cy="630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61331" y="6921699"/>
              <a:ext cx="963051" cy="630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12273" y="6323044"/>
            <a:ext cx="2795828" cy="1828007"/>
            <a:chOff x="5412273" y="6323044"/>
            <a:chExt cx="2795828" cy="18280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2273" y="6323044"/>
              <a:ext cx="2795828" cy="1828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07240" y="6077048"/>
            <a:ext cx="3315156" cy="2331429"/>
            <a:chOff x="9807240" y="6077048"/>
            <a:chExt cx="3315156" cy="233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7240" y="6077048"/>
              <a:ext cx="3315156" cy="233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5945" y="3541887"/>
            <a:ext cx="8998888" cy="20544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67660" y="5014189"/>
            <a:ext cx="3519013" cy="224773"/>
            <a:chOff x="1567660" y="5014189"/>
            <a:chExt cx="3519013" cy="224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7660" y="5014189"/>
              <a:ext cx="3519013" cy="2247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022" y="2768707"/>
            <a:ext cx="8606361" cy="666663"/>
            <a:chOff x="1018022" y="2768707"/>
            <a:chExt cx="8606361" cy="6666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022" y="2768707"/>
              <a:ext cx="8606361" cy="66666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047" y="2643022"/>
            <a:ext cx="9464284" cy="11275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5189" y="5826935"/>
            <a:ext cx="11255337" cy="2964285"/>
            <a:chOff x="3515189" y="5826935"/>
            <a:chExt cx="11255337" cy="29642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167690" y="5826935"/>
              <a:ext cx="4602836" cy="2964285"/>
              <a:chOff x="10167690" y="5826935"/>
              <a:chExt cx="4602836" cy="296428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167690" y="6077548"/>
                <a:ext cx="4602836" cy="2713672"/>
                <a:chOff x="10167690" y="6077548"/>
                <a:chExt cx="4602836" cy="2713672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167690" y="6077548"/>
                  <a:ext cx="4602836" cy="271367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0476903" y="6551220"/>
                <a:ext cx="4090972" cy="2033810"/>
                <a:chOff x="10476903" y="6551220"/>
                <a:chExt cx="4090972" cy="203381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476903" y="6551220"/>
                  <a:ext cx="4090972" cy="203381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0453780" y="5826935"/>
                <a:ext cx="2510503" cy="500680"/>
                <a:chOff x="10453780" y="5826935"/>
                <a:chExt cx="2510503" cy="500680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453780" y="5826935"/>
                  <a:ext cx="2510503" cy="500680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25460" y="5630776"/>
                <a:ext cx="2548436" cy="97839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15189" y="5826938"/>
              <a:ext cx="4602836" cy="2964280"/>
              <a:chOff x="3515189" y="5826938"/>
              <a:chExt cx="4602836" cy="296428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515189" y="6077546"/>
                <a:ext cx="4602836" cy="2713672"/>
                <a:chOff x="3515189" y="6077546"/>
                <a:chExt cx="4602836" cy="2713672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515189" y="6077546"/>
                  <a:ext cx="4602836" cy="2713672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838884" y="6495024"/>
                <a:ext cx="3955445" cy="2069192"/>
                <a:chOff x="3838884" y="6495024"/>
                <a:chExt cx="3955445" cy="2069192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838884" y="6495024"/>
                  <a:ext cx="3955445" cy="206919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838884" y="5826938"/>
                <a:ext cx="2510503" cy="500680"/>
                <a:chOff x="3838884" y="5826938"/>
                <a:chExt cx="2510503" cy="50068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838884" y="5826938"/>
                  <a:ext cx="2510503" cy="500680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17951" y="5696598"/>
                <a:ext cx="2626274" cy="916684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7857" y="820181"/>
            <a:ext cx="4730922" cy="184651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2599" y="306029"/>
            <a:ext cx="3030561" cy="12729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8638" y="3698905"/>
            <a:ext cx="16342857" cy="1562179"/>
            <a:chOff x="1148638" y="3698905"/>
            <a:chExt cx="16342857" cy="15621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5971" y="3547667"/>
              <a:ext cx="10961400" cy="204205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207594" y="4904473"/>
              <a:ext cx="185821" cy="193374"/>
              <a:chOff x="1207594" y="4904473"/>
              <a:chExt cx="185821" cy="19337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07594" y="4904473"/>
                <a:ext cx="185821" cy="19337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8022" y="2768707"/>
            <a:ext cx="8606361" cy="666663"/>
            <a:chOff x="1018022" y="2768707"/>
            <a:chExt cx="8606361" cy="6666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022" y="2768707"/>
              <a:ext cx="8606361" cy="6666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047" y="2643022"/>
            <a:ext cx="9464284" cy="1127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971" y="3547667"/>
            <a:ext cx="10811695" cy="2041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7857" y="820181"/>
            <a:ext cx="4730922" cy="18465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599" y="306029"/>
            <a:ext cx="3030561" cy="12729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81618" y="5794014"/>
            <a:ext cx="10722478" cy="3654103"/>
            <a:chOff x="3781618" y="5794014"/>
            <a:chExt cx="10722478" cy="36541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024981" y="6023609"/>
              <a:ext cx="10235157" cy="3198798"/>
              <a:chOff x="4024981" y="6023609"/>
              <a:chExt cx="10235157" cy="319879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924455" y="6033247"/>
                <a:ext cx="3329343" cy="1484052"/>
                <a:chOff x="10924455" y="6033247"/>
                <a:chExt cx="3329343" cy="1484052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924455" y="6033247"/>
                  <a:ext cx="3329343" cy="148405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4024981" y="6023609"/>
                <a:ext cx="3264914" cy="1503328"/>
                <a:chOff x="4024981" y="6023609"/>
                <a:chExt cx="3264914" cy="150332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024981" y="6023609"/>
                  <a:ext cx="3264914" cy="150332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454665" y="6028193"/>
                <a:ext cx="3316071" cy="1494159"/>
                <a:chOff x="7454665" y="6028193"/>
                <a:chExt cx="3316071" cy="1494159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454665" y="6028193"/>
                  <a:ext cx="3316071" cy="149415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032249" y="7717644"/>
                <a:ext cx="3250377" cy="1498649"/>
                <a:chOff x="4032249" y="7717644"/>
                <a:chExt cx="3250377" cy="149864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032249" y="7717644"/>
                  <a:ext cx="3250377" cy="149864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926805" y="7715421"/>
                <a:ext cx="3324644" cy="1503096"/>
                <a:chOff x="10926805" y="7715421"/>
                <a:chExt cx="3324644" cy="1503096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926805" y="7715421"/>
                  <a:ext cx="3324644" cy="150309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7452142" y="7715414"/>
                <a:ext cx="3321117" cy="1503109"/>
                <a:chOff x="7452142" y="7715414"/>
                <a:chExt cx="3321117" cy="1503109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7452142" y="7715414"/>
                  <a:ext cx="3321117" cy="150310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3781618" y="5794014"/>
              <a:ext cx="10722478" cy="3654103"/>
              <a:chOff x="3781618" y="5794014"/>
              <a:chExt cx="10722478" cy="365410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781618" y="5794014"/>
                <a:ext cx="10722478" cy="365410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57" y="940200"/>
            <a:ext cx="4733589" cy="16203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599" y="306029"/>
            <a:ext cx="3030561" cy="12729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2592" y="2768707"/>
            <a:ext cx="5505286" cy="641902"/>
            <a:chOff x="1062592" y="2768707"/>
            <a:chExt cx="5505286" cy="6419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592" y="2768707"/>
              <a:ext cx="5505286" cy="6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971" y="3513343"/>
            <a:ext cx="14011981" cy="15395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9743" y="2642044"/>
            <a:ext cx="7054721" cy="11275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2784" y="5214690"/>
            <a:ext cx="16435946" cy="3642453"/>
            <a:chOff x="1122784" y="5214690"/>
            <a:chExt cx="16435946" cy="364245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2784" y="5457143"/>
              <a:ext cx="11115311" cy="3400000"/>
              <a:chOff x="1122784" y="5457143"/>
              <a:chExt cx="11115311" cy="34000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2784" y="5457143"/>
                <a:ext cx="11115311" cy="34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685861" y="6961445"/>
              <a:ext cx="963051" cy="630699"/>
              <a:chOff x="7685861" y="6961445"/>
              <a:chExt cx="963051" cy="63069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85861" y="6961445"/>
                <a:ext cx="963051" cy="63069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28591" y="6038602"/>
              <a:ext cx="6171429" cy="2476383"/>
              <a:chOff x="1328591" y="6038602"/>
              <a:chExt cx="6171429" cy="247638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28591" y="6038602"/>
                <a:ext cx="6171429" cy="247638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810463" y="6098941"/>
              <a:ext cx="3117147" cy="2355707"/>
              <a:chOff x="8810463" y="6098941"/>
              <a:chExt cx="3117147" cy="23557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810463" y="6098941"/>
                <a:ext cx="3117147" cy="23557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64286" y="5214690"/>
              <a:ext cx="3095238" cy="500680"/>
              <a:chOff x="1664286" y="5214690"/>
              <a:chExt cx="3095238" cy="50068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4286" y="5214690"/>
                <a:ext cx="3095238" cy="50068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7338" y="5009006"/>
              <a:ext cx="3322580" cy="99744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630667" y="6120695"/>
              <a:ext cx="4928063" cy="2007876"/>
              <a:chOff x="12630667" y="6120695"/>
              <a:chExt cx="4928063" cy="200787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28550" y="5931017"/>
                <a:ext cx="3605666" cy="1390332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528551" y="7091274"/>
                <a:ext cx="2761816" cy="137128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74562" y="9384305"/>
            <a:ext cx="528225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8131203"/>
            <a:chOff x="0" y="0"/>
            <a:chExt cx="18285714" cy="8131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81312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91767" y="1981592"/>
            <a:ext cx="9247871" cy="9247871"/>
            <a:chOff x="9091767" y="1981592"/>
            <a:chExt cx="9247871" cy="9247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60000">
              <a:off x="9091767" y="1981592"/>
              <a:ext cx="9247871" cy="92478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619" y="8269408"/>
            <a:ext cx="5528476" cy="10086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42948" y="2675581"/>
            <a:ext cx="2248545" cy="553088"/>
            <a:chOff x="-442948" y="2675581"/>
            <a:chExt cx="2248545" cy="5530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442948" y="2675581"/>
              <a:ext cx="2248545" cy="5530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015" y="1055872"/>
            <a:ext cx="8308370" cy="51322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698" y="1027573"/>
            <a:ext cx="3689895" cy="8198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2590" y="5440016"/>
            <a:ext cx="15852055" cy="4293317"/>
            <a:chOff x="1062590" y="5440016"/>
            <a:chExt cx="15852055" cy="42933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590" y="5440016"/>
              <a:ext cx="15852055" cy="42933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429" y="3588524"/>
            <a:ext cx="13122685" cy="1500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2592" y="2768707"/>
            <a:ext cx="5505286" cy="641902"/>
            <a:chOff x="1062592" y="2768707"/>
            <a:chExt cx="5505286" cy="6419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592" y="2768707"/>
              <a:ext cx="5505286" cy="6419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260" y="2673834"/>
            <a:ext cx="6629264" cy="10221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41247" y="7096052"/>
            <a:ext cx="963051" cy="630699"/>
            <a:chOff x="12741247" y="7096052"/>
            <a:chExt cx="963051" cy="6306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1247" y="7096052"/>
              <a:ext cx="963051" cy="630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8947" y="5180853"/>
            <a:ext cx="2466288" cy="500680"/>
            <a:chOff x="1348947" y="5180853"/>
            <a:chExt cx="2466288" cy="5006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947" y="5180853"/>
              <a:ext cx="2466288" cy="50068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6860" y="4979357"/>
            <a:ext cx="3544864" cy="9911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7857" y="940200"/>
            <a:ext cx="9059503" cy="16203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2599" y="306029"/>
            <a:ext cx="3030561" cy="12729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38825" y="7231302"/>
            <a:ext cx="963051" cy="630699"/>
            <a:chOff x="4338825" y="7231302"/>
            <a:chExt cx="963051" cy="6306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8825" y="7231302"/>
              <a:ext cx="963051" cy="630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70253" y="6343683"/>
            <a:ext cx="963051" cy="630699"/>
            <a:chOff x="8470253" y="6343683"/>
            <a:chExt cx="963051" cy="6306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40000">
              <a:off x="8470253" y="6343683"/>
              <a:ext cx="963051" cy="6306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3947" y="7800130"/>
            <a:ext cx="2591129" cy="1219820"/>
            <a:chOff x="1573947" y="7800130"/>
            <a:chExt cx="2591129" cy="121982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3947" y="7800130"/>
              <a:ext cx="2591129" cy="12198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9162" y="6072906"/>
            <a:ext cx="2460699" cy="1382678"/>
            <a:chOff x="1639162" y="6072906"/>
            <a:chExt cx="2460699" cy="13826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162" y="6072906"/>
              <a:ext cx="2460699" cy="13826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14045" y="8241735"/>
            <a:ext cx="2800940" cy="1193724"/>
            <a:chOff x="9714045" y="8241735"/>
            <a:chExt cx="2800940" cy="11937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4045" y="8241735"/>
              <a:ext cx="2800940" cy="11937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53134" y="5700779"/>
            <a:ext cx="2522761" cy="1147125"/>
            <a:chOff x="9853134" y="5700779"/>
            <a:chExt cx="2522761" cy="11471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53134" y="5700779"/>
              <a:ext cx="2522761" cy="11471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80555" y="6757388"/>
            <a:ext cx="2522761" cy="1147125"/>
            <a:chOff x="5680555" y="6757388"/>
            <a:chExt cx="2522761" cy="114712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0555" y="6757388"/>
              <a:ext cx="2522761" cy="11471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36485" y="6414800"/>
            <a:ext cx="3042070" cy="1534409"/>
            <a:chOff x="13736485" y="6414800"/>
            <a:chExt cx="3042070" cy="15344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36485" y="6414800"/>
              <a:ext cx="3042070" cy="15344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849263" y="6908119"/>
            <a:ext cx="2530504" cy="1202209"/>
            <a:chOff x="9849263" y="6908119"/>
            <a:chExt cx="2530504" cy="120220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49263" y="6908119"/>
              <a:ext cx="2530504" cy="120220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2857" y="252130"/>
            <a:ext cx="1782539" cy="492544"/>
            <a:chOff x="342857" y="252130"/>
            <a:chExt cx="1782539" cy="4925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857" y="252130"/>
              <a:ext cx="1782539" cy="492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2699" y="1839071"/>
            <a:ext cx="18323810" cy="456167"/>
            <a:chOff x="-12699" y="1839071"/>
            <a:chExt cx="18323810" cy="4561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99" y="1839071"/>
              <a:ext cx="18323810" cy="456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4060" y="2628571"/>
            <a:ext cx="2749545" cy="7291685"/>
            <a:chOff x="284060" y="2628571"/>
            <a:chExt cx="2749545" cy="72916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060" y="2628571"/>
              <a:ext cx="2749545" cy="72916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98755" y="2590616"/>
            <a:ext cx="12406215" cy="612089"/>
            <a:chOff x="3698755" y="2590616"/>
            <a:chExt cx="12406215" cy="6120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8755" y="2590616"/>
              <a:ext cx="12406215" cy="612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09524" y="348610"/>
            <a:ext cx="5466667" cy="1267617"/>
            <a:chOff x="6409524" y="348610"/>
            <a:chExt cx="5466667" cy="12676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9135" y="194630"/>
              <a:ext cx="6022860" cy="106678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550780" y="1023888"/>
              <a:ext cx="5184154" cy="592339"/>
              <a:chOff x="6550780" y="1023888"/>
              <a:chExt cx="5184154" cy="59233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1267657" y="1023888"/>
                <a:ext cx="447649" cy="419076"/>
                <a:chOff x="11267657" y="1023888"/>
                <a:chExt cx="447649" cy="41907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267657" y="1023888"/>
                  <a:ext cx="447649" cy="419076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6550780" y="1145704"/>
                <a:ext cx="5184154" cy="470522"/>
                <a:chOff x="6550780" y="1145704"/>
                <a:chExt cx="5184154" cy="470522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6567553" y="1582334"/>
                  <a:ext cx="5167362" cy="30087"/>
                  <a:chOff x="6567553" y="1582334"/>
                  <a:chExt cx="5167362" cy="30087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567553" y="1582334"/>
                    <a:ext cx="5167362" cy="3008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9864111" y="1162801"/>
                  <a:ext cx="217175" cy="217175"/>
                  <a:chOff x="9864111" y="1162801"/>
                  <a:chExt cx="217175" cy="217175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9864111" y="1162801"/>
                    <a:ext cx="217175" cy="2171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234361" y="1080104"/>
                  <a:ext cx="1778239" cy="454944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824973" y="1080104"/>
                  <a:ext cx="1663582" cy="45494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3587158" y="3479622"/>
            <a:ext cx="2270245" cy="3020645"/>
            <a:chOff x="3587158" y="3479622"/>
            <a:chExt cx="2270245" cy="302064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587158" y="3479622"/>
              <a:ext cx="2270245" cy="2066504"/>
              <a:chOff x="3587158" y="3479622"/>
              <a:chExt cx="2270245" cy="206650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87158" y="3479622"/>
                <a:ext cx="2270245" cy="206650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637023" y="3967087"/>
              <a:ext cx="2170517" cy="999149"/>
              <a:chOff x="3637023" y="3967087"/>
              <a:chExt cx="2170517" cy="99914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637023" y="3967087"/>
                <a:ext cx="2170517" cy="99914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635635" y="5603442"/>
              <a:ext cx="1628060" cy="896826"/>
              <a:chOff x="3635635" y="5603442"/>
              <a:chExt cx="1628060" cy="89682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3635635" y="6309792"/>
                <a:ext cx="469027" cy="182250"/>
                <a:chOff x="3635635" y="6309792"/>
                <a:chExt cx="469027" cy="182250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635635" y="6309792"/>
                  <a:ext cx="469027" cy="182250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577983" y="5537999"/>
                <a:ext cx="1634502" cy="88450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6157191" y="3479622"/>
            <a:ext cx="2270245" cy="3061820"/>
            <a:chOff x="6157191" y="3479622"/>
            <a:chExt cx="2270245" cy="306182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157191" y="3479622"/>
              <a:ext cx="2270245" cy="2066504"/>
              <a:chOff x="6157191" y="3479622"/>
              <a:chExt cx="2270245" cy="206650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57191" y="3479622"/>
                <a:ext cx="2270245" cy="206650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200464" y="3999345"/>
              <a:ext cx="2198034" cy="1012922"/>
              <a:chOff x="6200464" y="3999345"/>
              <a:chExt cx="2198034" cy="101292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200464" y="3999345"/>
                <a:ext cx="2198034" cy="101292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261123" y="5603438"/>
              <a:ext cx="1628061" cy="938005"/>
              <a:chOff x="6261123" y="5603438"/>
              <a:chExt cx="1628061" cy="938005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6261123" y="6350967"/>
                <a:ext cx="469027" cy="182250"/>
                <a:chOff x="6261123" y="6350967"/>
                <a:chExt cx="469027" cy="182250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6261123" y="6350967"/>
                  <a:ext cx="469027" cy="182250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203472" y="5537996"/>
                <a:ext cx="1634512" cy="913046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8716132" y="3475925"/>
            <a:ext cx="2280816" cy="3075198"/>
            <a:chOff x="8716132" y="3475925"/>
            <a:chExt cx="2280816" cy="307519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8716132" y="3475925"/>
              <a:ext cx="2280816" cy="2076126"/>
              <a:chOff x="8716132" y="3475925"/>
              <a:chExt cx="2280816" cy="2076126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716132" y="3475925"/>
                <a:ext cx="2280816" cy="2076126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809501" y="3936189"/>
              <a:ext cx="2108773" cy="1097863"/>
              <a:chOff x="8809501" y="3936189"/>
              <a:chExt cx="2108773" cy="1097863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809501" y="3936189"/>
                <a:ext cx="2108773" cy="1097863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811305" y="5609638"/>
              <a:ext cx="1635641" cy="941485"/>
              <a:chOff x="8811305" y="5609638"/>
              <a:chExt cx="1635641" cy="941485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8811305" y="6360647"/>
                <a:ext cx="471210" cy="183099"/>
                <a:chOff x="8811305" y="6360647"/>
                <a:chExt cx="471210" cy="183099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8811305" y="6360647"/>
                  <a:ext cx="471210" cy="183099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753429" y="5543895"/>
                <a:ext cx="1651418" cy="917152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1285643" y="3474077"/>
            <a:ext cx="2321114" cy="3072125"/>
            <a:chOff x="11285643" y="3474077"/>
            <a:chExt cx="2321114" cy="3072125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1325941" y="3474077"/>
              <a:ext cx="2280816" cy="2076126"/>
              <a:chOff x="11325941" y="3474077"/>
              <a:chExt cx="2280816" cy="2076126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325941" y="3474077"/>
                <a:ext cx="2280816" cy="2076126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1285643" y="3975314"/>
              <a:ext cx="2285523" cy="979714"/>
              <a:chOff x="11285643" y="3975314"/>
              <a:chExt cx="2285523" cy="979714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285643" y="3975314"/>
                <a:ext cx="2285523" cy="97971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1421115" y="5607781"/>
              <a:ext cx="1635669" cy="938421"/>
              <a:chOff x="11421115" y="5607781"/>
              <a:chExt cx="1635669" cy="938421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11421115" y="6355726"/>
                <a:ext cx="471210" cy="183099"/>
                <a:chOff x="11421115" y="6355726"/>
                <a:chExt cx="471210" cy="183099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1421115" y="6355726"/>
                  <a:ext cx="471210" cy="183099"/>
                </a:xfrm>
                <a:prstGeom prst="rect">
                  <a:avLst/>
                </a:prstGeom>
              </p:spPr>
            </p:pic>
          </p:grpSp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363267" y="5550562"/>
                <a:ext cx="1651409" cy="639037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13935751" y="3462986"/>
            <a:ext cx="2280816" cy="3033824"/>
            <a:chOff x="13935751" y="3462986"/>
            <a:chExt cx="2280816" cy="3033824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3935751" y="3462986"/>
              <a:ext cx="2280816" cy="2076126"/>
              <a:chOff x="13935751" y="3462986"/>
              <a:chExt cx="2280816" cy="2076126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13935751" y="3462986"/>
                <a:ext cx="2280816" cy="2076126"/>
                <a:chOff x="13935751" y="3462986"/>
                <a:chExt cx="2280816" cy="2076126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3935751" y="3462986"/>
                  <a:ext cx="2280816" cy="2076126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38"/>
              <p:cNvGrpSpPr/>
              <p:nvPr/>
            </p:nvGrpSpPr>
            <p:grpSpPr>
              <a:xfrm>
                <a:off x="13941048" y="3991093"/>
                <a:ext cx="2245271" cy="933237"/>
                <a:chOff x="13941048" y="3991093"/>
                <a:chExt cx="2245271" cy="933237"/>
              </a:xfrm>
            </p:grpSpPr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3941048" y="3991093"/>
                  <a:ext cx="2245271" cy="9332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9" name="그룹 1039"/>
            <p:cNvGrpSpPr/>
            <p:nvPr/>
          </p:nvGrpSpPr>
          <p:grpSpPr>
            <a:xfrm>
              <a:off x="14030925" y="5596695"/>
              <a:ext cx="1635668" cy="900115"/>
              <a:chOff x="14030925" y="5596695"/>
              <a:chExt cx="1635668" cy="900115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14030925" y="6306334"/>
                <a:ext cx="471210" cy="183099"/>
                <a:chOff x="14030925" y="6306334"/>
                <a:chExt cx="471210" cy="183099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030925" y="6306334"/>
                  <a:ext cx="471210" cy="183099"/>
                </a:xfrm>
                <a:prstGeom prst="rect">
                  <a:avLst/>
                </a:prstGeom>
              </p:spPr>
            </p:pic>
          </p:grpSp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973076" y="5530953"/>
                <a:ext cx="1651409" cy="888475"/>
              </a:xfrm>
              <a:prstGeom prst="rect">
                <a:avLst/>
              </a:prstGeom>
            </p:spPr>
          </p:pic>
        </p:grpSp>
      </p:grpSp>
      <p:grpSp>
        <p:nvGrpSpPr>
          <p:cNvPr id="1041" name="그룹 1041"/>
          <p:cNvGrpSpPr/>
          <p:nvPr/>
        </p:nvGrpSpPr>
        <p:grpSpPr>
          <a:xfrm>
            <a:off x="3587158" y="6758915"/>
            <a:ext cx="2270245" cy="2066504"/>
            <a:chOff x="3587158" y="6758915"/>
            <a:chExt cx="2270245" cy="2066504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3587158" y="6758915"/>
              <a:ext cx="2270245" cy="2066504"/>
              <a:chOff x="3587158" y="6758915"/>
              <a:chExt cx="2270245" cy="206650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87158" y="6758915"/>
                <a:ext cx="2270245" cy="206650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3620222" y="7250839"/>
              <a:ext cx="2216004" cy="1012969"/>
              <a:chOff x="3620222" y="7250839"/>
              <a:chExt cx="2216004" cy="1012969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620222" y="7250839"/>
                <a:ext cx="2216004" cy="1012969"/>
              </a:xfrm>
              <a:prstGeom prst="rect">
                <a:avLst/>
              </a:prstGeom>
            </p:spPr>
          </p:pic>
        </p:grpSp>
      </p:grpSp>
      <p:grpSp>
        <p:nvGrpSpPr>
          <p:cNvPr id="1044" name="그룹 1044"/>
          <p:cNvGrpSpPr/>
          <p:nvPr/>
        </p:nvGrpSpPr>
        <p:grpSpPr>
          <a:xfrm>
            <a:off x="3635635" y="9589806"/>
            <a:ext cx="469027" cy="182250"/>
            <a:chOff x="3635635" y="9589806"/>
            <a:chExt cx="469027" cy="182250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5635" y="9589806"/>
              <a:ext cx="469027" cy="182250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577986" y="8817291"/>
            <a:ext cx="2179865" cy="884503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6157191" y="6758915"/>
            <a:ext cx="2270245" cy="3020644"/>
            <a:chOff x="6157191" y="6758915"/>
            <a:chExt cx="2270245" cy="3020644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6157191" y="6758915"/>
              <a:ext cx="2270245" cy="2066504"/>
              <a:chOff x="6157191" y="6758915"/>
              <a:chExt cx="2270245" cy="2066504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57191" y="6758915"/>
                <a:ext cx="2270245" cy="2066504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6182938" y="7214860"/>
              <a:ext cx="2217545" cy="1062649"/>
              <a:chOff x="6182938" y="7214860"/>
              <a:chExt cx="2217545" cy="1062649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182938" y="7214860"/>
                <a:ext cx="2217545" cy="1062649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6205667" y="8882733"/>
              <a:ext cx="1628060" cy="896826"/>
              <a:chOff x="6205667" y="8882733"/>
              <a:chExt cx="1628060" cy="896826"/>
            </a:xfrm>
          </p:grpSpPr>
          <p:grpSp>
            <p:nvGrpSpPr>
              <p:cNvPr id="1049" name="그룹 1049"/>
              <p:cNvGrpSpPr/>
              <p:nvPr/>
            </p:nvGrpSpPr>
            <p:grpSpPr>
              <a:xfrm>
                <a:off x="6205667" y="9589083"/>
                <a:ext cx="469027" cy="182250"/>
                <a:chOff x="6205667" y="9589083"/>
                <a:chExt cx="469027" cy="182250"/>
              </a:xfrm>
            </p:grpSpPr>
            <p:pic>
              <p:nvPicPr>
                <p:cNvPr id="136" name="Object 13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6205667" y="9589083"/>
                  <a:ext cx="469027" cy="182250"/>
                </a:xfrm>
                <a:prstGeom prst="rect">
                  <a:avLst/>
                </a:prstGeom>
              </p:spPr>
            </p:pic>
          </p:grpSp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6148015" y="8817291"/>
                <a:ext cx="1634512" cy="884503"/>
              </a:xfrm>
              <a:prstGeom prst="rect">
                <a:avLst/>
              </a:prstGeom>
            </p:spPr>
          </p:pic>
        </p:grpSp>
      </p:grpSp>
      <p:grpSp>
        <p:nvGrpSpPr>
          <p:cNvPr id="1050" name="그룹 1050"/>
          <p:cNvGrpSpPr/>
          <p:nvPr/>
        </p:nvGrpSpPr>
        <p:grpSpPr>
          <a:xfrm>
            <a:off x="8716132" y="6758915"/>
            <a:ext cx="2301917" cy="3020644"/>
            <a:chOff x="8716132" y="6758915"/>
            <a:chExt cx="2301917" cy="3020644"/>
          </a:xfrm>
        </p:grpSpPr>
        <p:grpSp>
          <p:nvGrpSpPr>
            <p:cNvPr id="1051" name="그룹 1051"/>
            <p:cNvGrpSpPr/>
            <p:nvPr/>
          </p:nvGrpSpPr>
          <p:grpSpPr>
            <a:xfrm>
              <a:off x="8716132" y="6758915"/>
              <a:ext cx="2270245" cy="2066504"/>
              <a:chOff x="8716132" y="6758915"/>
              <a:chExt cx="2270245" cy="2066504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716132" y="6758915"/>
                <a:ext cx="2270245" cy="2066504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8808524" y="7250839"/>
              <a:ext cx="2204706" cy="1007805"/>
              <a:chOff x="8808524" y="7250839"/>
              <a:chExt cx="2204706" cy="1007805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808524" y="7250839"/>
                <a:ext cx="2204706" cy="1007805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8764608" y="8882733"/>
              <a:ext cx="1628062" cy="896826"/>
              <a:chOff x="8764608" y="8882733"/>
              <a:chExt cx="1628062" cy="896826"/>
            </a:xfrm>
          </p:grpSpPr>
          <p:grpSp>
            <p:nvGrpSpPr>
              <p:cNvPr id="1054" name="그룹 1054"/>
              <p:cNvGrpSpPr/>
              <p:nvPr/>
            </p:nvGrpSpPr>
            <p:grpSpPr>
              <a:xfrm>
                <a:off x="8764608" y="9589083"/>
                <a:ext cx="469027" cy="182250"/>
                <a:chOff x="8764608" y="9589083"/>
                <a:chExt cx="469027" cy="182250"/>
              </a:xfrm>
            </p:grpSpPr>
            <p:pic>
              <p:nvPicPr>
                <p:cNvPr id="150" name="Object 14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8764608" y="9589083"/>
                  <a:ext cx="469027" cy="182250"/>
                </a:xfrm>
                <a:prstGeom prst="rect">
                  <a:avLst/>
                </a:prstGeom>
              </p:spPr>
            </p:pic>
          </p:grpSp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8706958" y="8817291"/>
                <a:ext cx="1634503" cy="884503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55"/>
          <p:cNvGrpSpPr/>
          <p:nvPr/>
        </p:nvGrpSpPr>
        <p:grpSpPr>
          <a:xfrm>
            <a:off x="11285643" y="6758915"/>
            <a:ext cx="2270245" cy="3030891"/>
            <a:chOff x="11285643" y="6758915"/>
            <a:chExt cx="2270245" cy="3030891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1285643" y="6758915"/>
              <a:ext cx="2270245" cy="2066504"/>
              <a:chOff x="11285643" y="6758915"/>
              <a:chExt cx="2270245" cy="2066504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285643" y="6758915"/>
                <a:ext cx="2270245" cy="2066504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347967" y="7213133"/>
              <a:ext cx="2131699" cy="1092021"/>
              <a:chOff x="11347967" y="7213133"/>
              <a:chExt cx="2131699" cy="1092021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1347967" y="7213133"/>
                <a:ext cx="2131699" cy="1092021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1334119" y="9599330"/>
              <a:ext cx="469027" cy="182250"/>
              <a:chOff x="11334119" y="9599330"/>
              <a:chExt cx="469027" cy="182250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334119" y="9599330"/>
                <a:ext cx="469027" cy="182250"/>
              </a:xfrm>
              <a:prstGeom prst="rect">
                <a:avLst/>
              </a:prstGeom>
            </p:spPr>
          </p:pic>
        </p:grpSp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276443" y="8817291"/>
              <a:ext cx="2050646" cy="884503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13935751" y="6747487"/>
            <a:ext cx="2270245" cy="2066504"/>
            <a:chOff x="13935751" y="6747487"/>
            <a:chExt cx="2270245" cy="2066504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35751" y="6747487"/>
              <a:ext cx="2270245" cy="2066504"/>
            </a:xfrm>
            <a:prstGeom prst="rect">
              <a:avLst/>
            </a:prstGeom>
          </p:spPr>
        </p:pic>
      </p:grpSp>
      <p:grpSp>
        <p:nvGrpSpPr>
          <p:cNvPr id="1060" name="그룹 1060"/>
          <p:cNvGrpSpPr/>
          <p:nvPr/>
        </p:nvGrpSpPr>
        <p:grpSpPr>
          <a:xfrm>
            <a:off x="12892611" y="3523810"/>
            <a:ext cx="625632" cy="632906"/>
            <a:chOff x="12892611" y="3523810"/>
            <a:chExt cx="625632" cy="632906"/>
          </a:xfrm>
        </p:grpSpPr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892611" y="3523810"/>
              <a:ext cx="625632" cy="632906"/>
            </a:xfrm>
            <a:prstGeom prst="rect">
              <a:avLst/>
            </a:prstGeom>
          </p:spPr>
        </p:pic>
      </p:grpSp>
      <p:grpSp>
        <p:nvGrpSpPr>
          <p:cNvPr id="1061" name="그룹 1061"/>
          <p:cNvGrpSpPr/>
          <p:nvPr/>
        </p:nvGrpSpPr>
        <p:grpSpPr>
          <a:xfrm>
            <a:off x="7686195" y="3542456"/>
            <a:ext cx="625632" cy="632906"/>
            <a:chOff x="7686195" y="3542456"/>
            <a:chExt cx="625632" cy="632906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86195" y="3542456"/>
              <a:ext cx="625632" cy="632906"/>
            </a:xfrm>
            <a:prstGeom prst="rect">
              <a:avLst/>
            </a:prstGeom>
          </p:spPr>
        </p:pic>
      </p:grpSp>
      <p:grpSp>
        <p:nvGrpSpPr>
          <p:cNvPr id="1062" name="그룹 1062"/>
          <p:cNvGrpSpPr/>
          <p:nvPr/>
        </p:nvGrpSpPr>
        <p:grpSpPr>
          <a:xfrm>
            <a:off x="11410517" y="6081882"/>
            <a:ext cx="1727923" cy="277702"/>
            <a:chOff x="11410517" y="6081882"/>
            <a:chExt cx="1727923" cy="277702"/>
          </a:xfrm>
        </p:grpSpPr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410517" y="6081882"/>
              <a:ext cx="1727923" cy="277702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14024546" y="7307085"/>
            <a:ext cx="2092656" cy="947307"/>
            <a:chOff x="14024546" y="7307085"/>
            <a:chExt cx="2092656" cy="947307"/>
          </a:xfrm>
        </p:grpSpPr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024546" y="7307085"/>
              <a:ext cx="2092656" cy="947307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3984190" y="8871305"/>
            <a:ext cx="1628060" cy="896826"/>
            <a:chOff x="13984190" y="8871305"/>
            <a:chExt cx="1628060" cy="896826"/>
          </a:xfrm>
        </p:grpSpPr>
        <p:grpSp>
          <p:nvGrpSpPr>
            <p:cNvPr id="1065" name="그룹 1065"/>
            <p:cNvGrpSpPr/>
            <p:nvPr/>
          </p:nvGrpSpPr>
          <p:grpSpPr>
            <a:xfrm>
              <a:off x="13984228" y="9577655"/>
              <a:ext cx="469027" cy="182250"/>
              <a:chOff x="13984228" y="9577655"/>
              <a:chExt cx="469027" cy="182250"/>
            </a:xfrm>
          </p:grpSpPr>
          <p:pic>
            <p:nvPicPr>
              <p:cNvPr id="184" name="Object 18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984228" y="9577655"/>
                <a:ext cx="469027" cy="182250"/>
              </a:xfrm>
              <a:prstGeom prst="rect">
                <a:avLst/>
              </a:prstGeom>
            </p:spPr>
          </p:pic>
        </p:grpSp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926539" y="8805862"/>
              <a:ext cx="1634503" cy="884503"/>
            </a:xfrm>
            <a:prstGeom prst="rect">
              <a:avLst/>
            </a:prstGeom>
          </p:spPr>
        </p:pic>
      </p:grpSp>
      <p:pic>
        <p:nvPicPr>
          <p:cNvPr id="188" name="Object 1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393610" y="9384305"/>
            <a:ext cx="5196543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2857" y="252130"/>
            <a:ext cx="1782539" cy="492544"/>
            <a:chOff x="342857" y="252130"/>
            <a:chExt cx="1782539" cy="4925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857" y="252130"/>
              <a:ext cx="1782539" cy="4925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2699" y="1839071"/>
            <a:ext cx="18323810" cy="456167"/>
            <a:chOff x="-12699" y="1839071"/>
            <a:chExt cx="18323810" cy="4561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699" y="1839071"/>
              <a:ext cx="18323810" cy="456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4060" y="2628571"/>
            <a:ext cx="2749545" cy="7291685"/>
            <a:chOff x="284060" y="2628571"/>
            <a:chExt cx="2749545" cy="72916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060" y="2628571"/>
              <a:ext cx="2749545" cy="72916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98755" y="2590616"/>
            <a:ext cx="12406215" cy="612089"/>
            <a:chOff x="3698755" y="2590616"/>
            <a:chExt cx="12406215" cy="6120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8755" y="2590616"/>
              <a:ext cx="12406215" cy="612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09524" y="348610"/>
            <a:ext cx="5466667" cy="1267617"/>
            <a:chOff x="6409524" y="348610"/>
            <a:chExt cx="5466667" cy="12676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46097" y="191154"/>
              <a:ext cx="6215070" cy="107702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550780" y="1023888"/>
              <a:ext cx="5184154" cy="592339"/>
              <a:chOff x="6550780" y="1023888"/>
              <a:chExt cx="5184154" cy="59233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1267657" y="1023888"/>
                <a:ext cx="447649" cy="419076"/>
                <a:chOff x="11267657" y="1023888"/>
                <a:chExt cx="447649" cy="41907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267657" y="1023888"/>
                  <a:ext cx="447649" cy="419076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6550780" y="1145704"/>
                <a:ext cx="5184154" cy="470522"/>
                <a:chOff x="6550780" y="1145704"/>
                <a:chExt cx="5184154" cy="470522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6567553" y="1582334"/>
                  <a:ext cx="5167362" cy="30087"/>
                  <a:chOff x="6567553" y="1582334"/>
                  <a:chExt cx="5167362" cy="30087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6567553" y="1582334"/>
                    <a:ext cx="5167362" cy="3008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9864111" y="1162801"/>
                  <a:ext cx="217175" cy="217175"/>
                  <a:chOff x="9864111" y="1162801"/>
                  <a:chExt cx="217175" cy="217175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9864111" y="1162801"/>
                    <a:ext cx="217175" cy="2171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234361" y="1080104"/>
                  <a:ext cx="1778239" cy="454944"/>
                </a:xfrm>
                <a:prstGeom prst="rect">
                  <a:avLst/>
                </a:prstGeom>
              </p:spPr>
            </p:pic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824973" y="1080104"/>
                  <a:ext cx="1663582" cy="45494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3587158" y="3479622"/>
            <a:ext cx="2270245" cy="2066504"/>
            <a:chOff x="3587158" y="3479622"/>
            <a:chExt cx="2270245" cy="206650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87158" y="3479622"/>
              <a:ext cx="2270245" cy="20665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35635" y="5603438"/>
            <a:ext cx="1628064" cy="896830"/>
            <a:chOff x="3635635" y="5603438"/>
            <a:chExt cx="1628064" cy="89683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635635" y="6309792"/>
              <a:ext cx="469027" cy="182250"/>
              <a:chOff x="3635635" y="6309792"/>
              <a:chExt cx="469027" cy="18225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635635" y="6309792"/>
                <a:ext cx="469027" cy="182250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87510" y="5555310"/>
              <a:ext cx="1501389" cy="8739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157191" y="3479622"/>
            <a:ext cx="2270245" cy="2066504"/>
            <a:chOff x="6157191" y="3479622"/>
            <a:chExt cx="2270245" cy="206650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57191" y="3479622"/>
              <a:ext cx="2270245" cy="206650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261123" y="5603438"/>
            <a:ext cx="1628061" cy="938005"/>
            <a:chOff x="6261123" y="5603438"/>
            <a:chExt cx="1628061" cy="93800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261123" y="6350967"/>
              <a:ext cx="469027" cy="182250"/>
              <a:chOff x="6261123" y="6350967"/>
              <a:chExt cx="469027" cy="18225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261123" y="6350967"/>
                <a:ext cx="469027" cy="182250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03472" y="5537996"/>
              <a:ext cx="1495798" cy="91304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716132" y="3475925"/>
            <a:ext cx="2280816" cy="2076126"/>
            <a:chOff x="8716132" y="3475925"/>
            <a:chExt cx="2280816" cy="207612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16132" y="3475925"/>
              <a:ext cx="2280816" cy="207612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811305" y="5609638"/>
            <a:ext cx="1635641" cy="941485"/>
            <a:chOff x="8811305" y="5609638"/>
            <a:chExt cx="1635641" cy="941485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8811305" y="6360647"/>
              <a:ext cx="471210" cy="183099"/>
              <a:chOff x="8811305" y="6360647"/>
              <a:chExt cx="471210" cy="18309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811305" y="6360647"/>
                <a:ext cx="471210" cy="183099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53429" y="5543895"/>
              <a:ext cx="1512056" cy="91715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325941" y="3474077"/>
            <a:ext cx="2280816" cy="2076126"/>
            <a:chOff x="11325941" y="3474077"/>
            <a:chExt cx="2280816" cy="207612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25941" y="3474077"/>
              <a:ext cx="2280816" cy="207612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421115" y="5607781"/>
            <a:ext cx="1635669" cy="938421"/>
            <a:chOff x="11421115" y="5607781"/>
            <a:chExt cx="1635669" cy="938421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1421115" y="6355726"/>
              <a:ext cx="471210" cy="183099"/>
              <a:chOff x="11421115" y="6355726"/>
              <a:chExt cx="471210" cy="18309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421115" y="6355726"/>
                <a:ext cx="471210" cy="183099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63267" y="5550562"/>
              <a:ext cx="1512056" cy="63903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935751" y="3462986"/>
            <a:ext cx="2280816" cy="2076126"/>
            <a:chOff x="13935751" y="3462986"/>
            <a:chExt cx="2280816" cy="207612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35751" y="3462986"/>
              <a:ext cx="2280816" cy="207612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030925" y="5596695"/>
            <a:ext cx="1635668" cy="900115"/>
            <a:chOff x="14030925" y="5596695"/>
            <a:chExt cx="1635668" cy="900115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4030925" y="6306334"/>
              <a:ext cx="471210" cy="183099"/>
              <a:chOff x="14030925" y="6306334"/>
              <a:chExt cx="471210" cy="183099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030925" y="6306334"/>
                <a:ext cx="471210" cy="183099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973076" y="5530953"/>
              <a:ext cx="1512056" cy="88847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716132" y="6758915"/>
            <a:ext cx="2270245" cy="2066504"/>
            <a:chOff x="8716132" y="6758915"/>
            <a:chExt cx="2270245" cy="206650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16132" y="6758915"/>
              <a:ext cx="2270245" cy="206650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764608" y="8882733"/>
            <a:ext cx="1628062" cy="896826"/>
            <a:chOff x="8764608" y="8882733"/>
            <a:chExt cx="1628062" cy="896826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8764608" y="9589083"/>
              <a:ext cx="469027" cy="182250"/>
              <a:chOff x="8764608" y="9589083"/>
              <a:chExt cx="469027" cy="182250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764608" y="9589083"/>
                <a:ext cx="469027" cy="182250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06958" y="8817291"/>
              <a:ext cx="1495798" cy="88450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285643" y="6758915"/>
            <a:ext cx="2270245" cy="2066504"/>
            <a:chOff x="11285643" y="6758915"/>
            <a:chExt cx="2270245" cy="206650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85643" y="6758915"/>
              <a:ext cx="2270245" cy="206650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334119" y="9599330"/>
            <a:ext cx="469027" cy="182250"/>
            <a:chOff x="11334119" y="9599330"/>
            <a:chExt cx="469027" cy="182250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34119" y="9599330"/>
              <a:ext cx="469027" cy="182250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76443" y="8817291"/>
            <a:ext cx="1911931" cy="884503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3935751" y="6747487"/>
            <a:ext cx="2270245" cy="2066504"/>
            <a:chOff x="13935751" y="6747487"/>
            <a:chExt cx="2270245" cy="2066504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35751" y="6747487"/>
              <a:ext cx="2270245" cy="206650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892611" y="3523810"/>
            <a:ext cx="625632" cy="632906"/>
            <a:chOff x="12892611" y="3523810"/>
            <a:chExt cx="625632" cy="632906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92611" y="3523810"/>
              <a:ext cx="625632" cy="632906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5157373" y="6798095"/>
            <a:ext cx="625632" cy="632906"/>
            <a:chOff x="5157373" y="6798095"/>
            <a:chExt cx="625632" cy="632906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57373" y="6798095"/>
              <a:ext cx="625632" cy="632906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410517" y="6081882"/>
            <a:ext cx="1727923" cy="277702"/>
            <a:chOff x="11410517" y="6081882"/>
            <a:chExt cx="1727923" cy="27770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410517" y="6081882"/>
              <a:ext cx="1727923" cy="27770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3656321" y="3865982"/>
            <a:ext cx="2174213" cy="1049104"/>
            <a:chOff x="3656321" y="3865982"/>
            <a:chExt cx="2174213" cy="1049104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56321" y="3865982"/>
              <a:ext cx="2174213" cy="1049104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6202643" y="3944726"/>
            <a:ext cx="2219179" cy="1036563"/>
            <a:chOff x="6202643" y="3944726"/>
            <a:chExt cx="2219179" cy="1036563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02643" y="3944726"/>
              <a:ext cx="2219179" cy="1036563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8758302" y="3842857"/>
            <a:ext cx="2211936" cy="1246887"/>
            <a:chOff x="8758302" y="3842857"/>
            <a:chExt cx="2211936" cy="1246887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58302" y="3842857"/>
              <a:ext cx="2211936" cy="1246887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1382300" y="4021429"/>
            <a:ext cx="2138089" cy="1009024"/>
            <a:chOff x="11382300" y="4021429"/>
            <a:chExt cx="2138089" cy="1009024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82300" y="4021429"/>
              <a:ext cx="2138089" cy="1009024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4041208" y="3971429"/>
            <a:ext cx="2127068" cy="1043839"/>
            <a:chOff x="14041208" y="3971429"/>
            <a:chExt cx="2127068" cy="1043839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041208" y="3971429"/>
              <a:ext cx="2127068" cy="1043839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1293517" y="7250794"/>
            <a:ext cx="2261865" cy="1075084"/>
            <a:chOff x="11293517" y="7250794"/>
            <a:chExt cx="2261865" cy="1075084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93517" y="7250794"/>
              <a:ext cx="2261865" cy="1075084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8762226" y="7250794"/>
            <a:ext cx="2195786" cy="1016568"/>
            <a:chOff x="8762226" y="7250794"/>
            <a:chExt cx="2195786" cy="1016568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762226" y="7250794"/>
              <a:ext cx="2195786" cy="101656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3983178" y="7211538"/>
            <a:ext cx="2175392" cy="1085667"/>
            <a:chOff x="13983178" y="7211538"/>
            <a:chExt cx="2175392" cy="108566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983178" y="7211538"/>
              <a:ext cx="2175392" cy="1085667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3571978" y="6758915"/>
            <a:ext cx="2285425" cy="3021367"/>
            <a:chOff x="3571978" y="6758915"/>
            <a:chExt cx="2285425" cy="3021367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3587158" y="6758915"/>
              <a:ext cx="2270245" cy="2066504"/>
              <a:chOff x="3587158" y="6758915"/>
              <a:chExt cx="2270245" cy="2066504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87158" y="6758915"/>
                <a:ext cx="2270245" cy="2066504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3635635" y="9589806"/>
              <a:ext cx="469027" cy="182250"/>
              <a:chOff x="3635635" y="9589806"/>
              <a:chExt cx="469027" cy="182250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635635" y="9589806"/>
                <a:ext cx="469027" cy="182250"/>
              </a:xfrm>
              <a:prstGeom prst="rect">
                <a:avLst/>
              </a:prstGeom>
            </p:spPr>
          </p:pic>
        </p:grpSp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77986" y="8817291"/>
              <a:ext cx="1495798" cy="884503"/>
            </a:xfrm>
            <a:prstGeom prst="rect">
              <a:avLst/>
            </a:prstGeom>
          </p:spPr>
        </p:pic>
        <p:grpSp>
          <p:nvGrpSpPr>
            <p:cNvPr id="1050" name="그룹 1050"/>
            <p:cNvGrpSpPr/>
            <p:nvPr/>
          </p:nvGrpSpPr>
          <p:grpSpPr>
            <a:xfrm>
              <a:off x="3571978" y="7161905"/>
              <a:ext cx="2202625" cy="1150196"/>
              <a:chOff x="3571978" y="7161905"/>
              <a:chExt cx="2202625" cy="1150196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3571978" y="7161905"/>
                <a:ext cx="2202625" cy="115019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157191" y="6758915"/>
            <a:ext cx="2270245" cy="3020644"/>
            <a:chOff x="6157191" y="6758915"/>
            <a:chExt cx="2270245" cy="3020644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6157191" y="6758915"/>
              <a:ext cx="2270245" cy="2066504"/>
              <a:chOff x="6157191" y="6758915"/>
              <a:chExt cx="2270245" cy="2066504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57191" y="6758915"/>
                <a:ext cx="2270245" cy="2066504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6205667" y="8882733"/>
              <a:ext cx="1628060" cy="896826"/>
              <a:chOff x="6205667" y="8882733"/>
              <a:chExt cx="1628060" cy="896826"/>
            </a:xfrm>
          </p:grpSpPr>
          <p:grpSp>
            <p:nvGrpSpPr>
              <p:cNvPr id="1054" name="그룹 1054"/>
              <p:cNvGrpSpPr/>
              <p:nvPr/>
            </p:nvGrpSpPr>
            <p:grpSpPr>
              <a:xfrm>
                <a:off x="6205667" y="9589083"/>
                <a:ext cx="469027" cy="182250"/>
                <a:chOff x="6205667" y="9589083"/>
                <a:chExt cx="469027" cy="182250"/>
              </a:xfrm>
            </p:grpSpPr>
            <p:pic>
              <p:nvPicPr>
                <p:cNvPr id="158" name="Object 157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205667" y="9589083"/>
                  <a:ext cx="469027" cy="182250"/>
                </a:xfrm>
                <a:prstGeom prst="rect">
                  <a:avLst/>
                </a:prstGeom>
              </p:spPr>
            </p:pic>
          </p:grpSp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6148015" y="8817291"/>
                <a:ext cx="1495798" cy="884503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6166705" y="7238095"/>
              <a:ext cx="2233044" cy="1020032"/>
              <a:chOff x="6166705" y="7238095"/>
              <a:chExt cx="2233044" cy="1020032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6166705" y="7238095"/>
                <a:ext cx="2233044" cy="1020032"/>
              </a:xfrm>
              <a:prstGeom prst="rect">
                <a:avLst/>
              </a:prstGeom>
            </p:spPr>
          </p:pic>
        </p:grpSp>
      </p:grpSp>
      <p:grpSp>
        <p:nvGrpSpPr>
          <p:cNvPr id="1056" name="그룹 1056"/>
          <p:cNvGrpSpPr/>
          <p:nvPr/>
        </p:nvGrpSpPr>
        <p:grpSpPr>
          <a:xfrm>
            <a:off x="13984190" y="8871305"/>
            <a:ext cx="1628060" cy="896826"/>
            <a:chOff x="13984190" y="8871305"/>
            <a:chExt cx="1628060" cy="896826"/>
          </a:xfrm>
        </p:grpSpPr>
        <p:grpSp>
          <p:nvGrpSpPr>
            <p:cNvPr id="1057" name="그룹 1057"/>
            <p:cNvGrpSpPr/>
            <p:nvPr/>
          </p:nvGrpSpPr>
          <p:grpSpPr>
            <a:xfrm>
              <a:off x="13984228" y="9577655"/>
              <a:ext cx="469027" cy="182250"/>
              <a:chOff x="13984228" y="9577655"/>
              <a:chExt cx="469027" cy="182250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984228" y="9577655"/>
                <a:ext cx="469027" cy="182250"/>
              </a:xfrm>
              <a:prstGeom prst="rect">
                <a:avLst/>
              </a:prstGeom>
            </p:spPr>
          </p:pic>
        </p:grpSp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926539" y="8805862"/>
              <a:ext cx="1495798" cy="884503"/>
            </a:xfrm>
            <a:prstGeom prst="rect">
              <a:avLst/>
            </a:prstGeom>
          </p:spPr>
        </p:pic>
      </p:grpSp>
      <p:pic>
        <p:nvPicPr>
          <p:cNvPr id="172" name="Object 17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999" y="3089659"/>
            <a:ext cx="17044207" cy="6652034"/>
            <a:chOff x="504999" y="3089659"/>
            <a:chExt cx="17044207" cy="66520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999" y="3089659"/>
              <a:ext cx="17044207" cy="66520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333" y="927048"/>
            <a:ext cx="6096684" cy="16592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599" y="306029"/>
            <a:ext cx="3030561" cy="12729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2592" y="2692517"/>
            <a:ext cx="3013599" cy="641902"/>
            <a:chOff x="1062592" y="2692517"/>
            <a:chExt cx="3013599" cy="6419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2592" y="2692517"/>
              <a:ext cx="3013599" cy="64190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1831" y="2511765"/>
            <a:ext cx="3898893" cy="11051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2714" y="3539000"/>
            <a:ext cx="16404943" cy="15265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1795" y="5578112"/>
            <a:ext cx="16066403" cy="2997752"/>
            <a:chOff x="1131795" y="5578112"/>
            <a:chExt cx="16066403" cy="29977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77558" y="5565517"/>
              <a:ext cx="5145314" cy="107345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81938" y="6803956"/>
              <a:ext cx="2395741" cy="179118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4921720" y="5584278"/>
              <a:ext cx="4256360" cy="2991586"/>
              <a:chOff x="4921720" y="5584278"/>
              <a:chExt cx="4256360" cy="299158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4921720" y="5584278"/>
                <a:ext cx="2071628" cy="1518003"/>
                <a:chOff x="4921720" y="5584278"/>
                <a:chExt cx="2071628" cy="1518003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921720" y="5584278"/>
                  <a:ext cx="2071628" cy="151800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932978" y="5584278"/>
                <a:ext cx="2237165" cy="1527054"/>
                <a:chOff x="6932978" y="5584278"/>
                <a:chExt cx="2237165" cy="1527054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932978" y="5584278"/>
                  <a:ext cx="2237165" cy="1527054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5059964" y="7290150"/>
                <a:ext cx="1932979" cy="1278920"/>
                <a:chOff x="5059964" y="7290150"/>
                <a:chExt cx="1932979" cy="1278920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5059964" y="7290150"/>
                  <a:ext cx="1932979" cy="1278920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225699" y="7290150"/>
                <a:ext cx="1945838" cy="1176423"/>
                <a:chOff x="7225699" y="7290150"/>
                <a:chExt cx="1945838" cy="117642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225699" y="7290150"/>
                  <a:ext cx="1945838" cy="117642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0390519" y="6520669"/>
              <a:ext cx="3795277" cy="1533602"/>
              <a:chOff x="10390519" y="6520669"/>
              <a:chExt cx="3795277" cy="153360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390519" y="6520669"/>
                <a:ext cx="3795277" cy="153360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633763" y="6520669"/>
              <a:ext cx="1904115" cy="952057"/>
              <a:chOff x="9633763" y="6520669"/>
              <a:chExt cx="1904115" cy="95205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633763" y="6520669"/>
                <a:ext cx="1904115" cy="95205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35865" y="6298869"/>
              <a:ext cx="2976362" cy="1743063"/>
              <a:chOff x="1235865" y="6298869"/>
              <a:chExt cx="2976362" cy="174306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35865" y="6298869"/>
                <a:ext cx="2976362" cy="1743063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2652" y="5409159"/>
              <a:ext cx="4236352" cy="111301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516293" y="6566525"/>
              <a:ext cx="2415505" cy="1207752"/>
              <a:chOff x="1516293" y="6566525"/>
              <a:chExt cx="2415505" cy="120775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16293" y="6566525"/>
                <a:ext cx="2415505" cy="1207752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999" y="3089659"/>
            <a:ext cx="17044207" cy="6652034"/>
            <a:chOff x="504999" y="3089659"/>
            <a:chExt cx="17044207" cy="66520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999" y="3089659"/>
              <a:ext cx="17044207" cy="66520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333" y="927048"/>
            <a:ext cx="6096684" cy="16592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599" y="306029"/>
            <a:ext cx="3030561" cy="12729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63191" y="5368534"/>
            <a:ext cx="3559331" cy="3950965"/>
            <a:chOff x="7363191" y="5368534"/>
            <a:chExt cx="3559331" cy="395096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363191" y="6079596"/>
              <a:ext cx="3559331" cy="3239902"/>
              <a:chOff x="7363191" y="6079596"/>
              <a:chExt cx="3559331" cy="323990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363191" y="6079596"/>
                <a:ext cx="3559331" cy="323990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610078" y="6790240"/>
              <a:ext cx="3065558" cy="1818616"/>
              <a:chOff x="7610078" y="6790240"/>
              <a:chExt cx="3065558" cy="181861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10078" y="6790240"/>
                <a:ext cx="3065558" cy="181861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3263" y="5147170"/>
              <a:ext cx="3848731" cy="106336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6979" y="5218636"/>
            <a:ext cx="3364474" cy="10113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53237" y="6079336"/>
            <a:ext cx="3559331" cy="3239902"/>
            <a:chOff x="2453237" y="6079336"/>
            <a:chExt cx="3559331" cy="323990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588457" y="6202503"/>
              <a:ext cx="3288891" cy="2993569"/>
              <a:chOff x="2588457" y="6202503"/>
              <a:chExt cx="3288891" cy="299356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588457" y="6202503"/>
                <a:ext cx="3288891" cy="29935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453237" y="6079336"/>
              <a:ext cx="3559331" cy="3239902"/>
              <a:chOff x="2453237" y="6079336"/>
              <a:chExt cx="3559331" cy="323990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53237" y="6079336"/>
                <a:ext cx="3559331" cy="323990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273146" y="5368534"/>
            <a:ext cx="3559331" cy="3936303"/>
            <a:chOff x="12273146" y="5368534"/>
            <a:chExt cx="3559331" cy="393630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273146" y="6064935"/>
              <a:ext cx="3559331" cy="3239902"/>
              <a:chOff x="12273146" y="6064935"/>
              <a:chExt cx="3559331" cy="323990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73146" y="6064935"/>
                <a:ext cx="3559331" cy="323990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479904" y="6921228"/>
              <a:ext cx="3145815" cy="1527316"/>
              <a:chOff x="12479904" y="6921228"/>
              <a:chExt cx="3145815" cy="152731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479904" y="6921228"/>
                <a:ext cx="3145815" cy="152731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40494" y="5147170"/>
              <a:ext cx="3821398" cy="10633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0876" y="2768707"/>
            <a:ext cx="16805755" cy="2319595"/>
            <a:chOff x="1060876" y="2768707"/>
            <a:chExt cx="16805755" cy="23195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8210" y="3369133"/>
              <a:ext cx="13674190" cy="2053114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62592" y="2768707"/>
              <a:ext cx="3300546" cy="641902"/>
              <a:chOff x="1062592" y="2768707"/>
              <a:chExt cx="3300546" cy="641902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062592" y="2768707"/>
                <a:ext cx="3300546" cy="641902"/>
                <a:chOff x="1062592" y="2768707"/>
                <a:chExt cx="3300546" cy="641902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62592" y="2768707"/>
                  <a:ext cx="3300546" cy="641902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937" y="2668971"/>
                <a:ext cx="3823882" cy="1020882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93610" y="9384305"/>
            <a:ext cx="5215590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333" y="927048"/>
            <a:ext cx="6096684" cy="16592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599" y="306029"/>
            <a:ext cx="3030561" cy="12729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4999" y="3089659"/>
            <a:ext cx="17044207" cy="6652034"/>
            <a:chOff x="504999" y="3089659"/>
            <a:chExt cx="17044207" cy="6652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999" y="3089659"/>
              <a:ext cx="17044207" cy="66520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37528" y="7822486"/>
            <a:ext cx="2118594" cy="1210853"/>
            <a:chOff x="2537528" y="7822486"/>
            <a:chExt cx="2118594" cy="121085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37528" y="8795244"/>
              <a:ext cx="610344" cy="237162"/>
              <a:chOff x="2537528" y="8795244"/>
              <a:chExt cx="610344" cy="23716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37528" y="8795244"/>
                <a:ext cx="610344" cy="23716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5377" y="7737323"/>
              <a:ext cx="1938935" cy="11519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71591" y="7822486"/>
            <a:ext cx="2097361" cy="1148056"/>
            <a:chOff x="8071591" y="7822486"/>
            <a:chExt cx="2097361" cy="11480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071591" y="8732446"/>
              <a:ext cx="604227" cy="234785"/>
              <a:chOff x="8071591" y="8732446"/>
              <a:chExt cx="604227" cy="23478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71591" y="8732446"/>
                <a:ext cx="604227" cy="23478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0065" y="7736856"/>
              <a:ext cx="2098701" cy="11513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383200" y="7822486"/>
            <a:ext cx="2097399" cy="1148013"/>
            <a:chOff x="13383200" y="7822486"/>
            <a:chExt cx="2097399" cy="114801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383200" y="8732404"/>
              <a:ext cx="604227" cy="234785"/>
              <a:chOff x="13383200" y="8732404"/>
              <a:chExt cx="604227" cy="23478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83200" y="8732404"/>
                <a:ext cx="604227" cy="234785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1619" y="7745457"/>
              <a:ext cx="2101667" cy="11275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62592" y="2806803"/>
            <a:ext cx="3089789" cy="641902"/>
            <a:chOff x="1062592" y="2806803"/>
            <a:chExt cx="3089789" cy="64190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62592" y="2806803"/>
              <a:ext cx="3089789" cy="641902"/>
              <a:chOff x="1062592" y="2806803"/>
              <a:chExt cx="3089789" cy="64190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62592" y="2806803"/>
                <a:ext cx="3089789" cy="64190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5117" y="2708708"/>
              <a:ext cx="3649151" cy="1020884"/>
            </a:xfrm>
            <a:prstGeom prst="rect">
              <a:avLst/>
            </a:prstGeom>
          </p:spPr>
        </p:pic>
      </p:grpSp>
      <p:pic>
        <p:nvPicPr>
          <p:cNvPr id="6" name="그림 5" descr="신발, 신발류, 스니커즈이(가) 표시된 사진&#10;&#10;자동 생성된 설명">
            <a:extLst>
              <a:ext uri="{FF2B5EF4-FFF2-40B4-BE49-F238E27FC236}">
                <a16:creationId xmlns:a16="http://schemas.microsoft.com/office/drawing/2014/main" id="{D0FFD53B-E2C8-55D4-641F-339EEAE489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22" y="4080442"/>
            <a:ext cx="3355186" cy="3355186"/>
          </a:xfrm>
          <a:prstGeom prst="rect">
            <a:avLst/>
          </a:prstGeom>
        </p:spPr>
      </p:pic>
      <p:pic>
        <p:nvPicPr>
          <p:cNvPr id="8" name="그림 7" descr="신발류, 신발, 스니커즈이(가) 표시된 사진&#10;&#10;자동 생성된 설명">
            <a:extLst>
              <a:ext uri="{FF2B5EF4-FFF2-40B4-BE49-F238E27FC236}">
                <a16:creationId xmlns:a16="http://schemas.microsoft.com/office/drawing/2014/main" id="{90479726-52EB-2507-CA60-C7AF476CD8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78" y="4099701"/>
            <a:ext cx="3496194" cy="3496194"/>
          </a:xfrm>
          <a:prstGeom prst="rect">
            <a:avLst/>
          </a:prstGeom>
        </p:spPr>
      </p:pic>
      <p:pic>
        <p:nvPicPr>
          <p:cNvPr id="11" name="그림 10" descr="의류, 신발류, 신발, 워킹 슈즈이(가) 표시된 사진&#10;&#10;자동 생성된 설명">
            <a:extLst>
              <a:ext uri="{FF2B5EF4-FFF2-40B4-BE49-F238E27FC236}">
                <a16:creationId xmlns:a16="http://schemas.microsoft.com/office/drawing/2014/main" id="{E6F979C0-B717-0248-79B0-7915D6C147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010" y="4095198"/>
            <a:ext cx="35052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7959" y="3095962"/>
            <a:ext cx="8489796" cy="5210872"/>
            <a:chOff x="4897959" y="3095962"/>
            <a:chExt cx="8489796" cy="5210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7959" y="3095962"/>
              <a:ext cx="8489796" cy="52108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9034" y="5919111"/>
            <a:ext cx="3784757" cy="1472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61346" y="2788688"/>
            <a:ext cx="1363022" cy="973587"/>
            <a:chOff x="8461346" y="2788688"/>
            <a:chExt cx="1363022" cy="9735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1346" y="2788688"/>
              <a:ext cx="1363022" cy="9735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3190" y="4009952"/>
            <a:ext cx="5811143" cy="2046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57" y="929934"/>
            <a:ext cx="4651721" cy="16503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599" y="306029"/>
            <a:ext cx="3641190" cy="12712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63926" y="4246998"/>
            <a:ext cx="12957862" cy="3788924"/>
            <a:chOff x="2663926" y="4246998"/>
            <a:chExt cx="12957862" cy="37889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3926" y="4246998"/>
              <a:ext cx="12957862" cy="3788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0303" y="2980442"/>
            <a:ext cx="13125107" cy="845994"/>
            <a:chOff x="2580303" y="2980442"/>
            <a:chExt cx="13125107" cy="8459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0303" y="2980442"/>
              <a:ext cx="13125107" cy="8459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56227" y="4517370"/>
            <a:ext cx="5149763" cy="3248181"/>
            <a:chOff x="3156227" y="4517370"/>
            <a:chExt cx="5149763" cy="32481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6227" y="4517370"/>
              <a:ext cx="5149763" cy="32481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89964" y="4943064"/>
            <a:ext cx="4001772" cy="10153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57935" y="6091814"/>
            <a:ext cx="4708202" cy="1266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61331" y="5826111"/>
            <a:ext cx="963051" cy="630699"/>
            <a:chOff x="8661331" y="5826111"/>
            <a:chExt cx="963051" cy="6306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1331" y="5826111"/>
              <a:ext cx="963051" cy="6306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79725" y="4517370"/>
            <a:ext cx="5149763" cy="3248181"/>
            <a:chOff x="9979725" y="4517370"/>
            <a:chExt cx="5149763" cy="324818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979725" y="4517370"/>
              <a:ext cx="5149763" cy="3248181"/>
              <a:chOff x="9979725" y="4517370"/>
              <a:chExt cx="5149763" cy="324818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79725" y="4517370"/>
                <a:ext cx="5149763" cy="324818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22939" y="4992893"/>
              <a:ext cx="3820515" cy="95843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03993" y="6091814"/>
            <a:ext cx="4383993" cy="126688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465313" y="8378205"/>
            <a:ext cx="13355089" cy="942000"/>
            <a:chOff x="2465313" y="8378205"/>
            <a:chExt cx="13355089" cy="94200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465313" y="8378205"/>
              <a:ext cx="13309836" cy="942000"/>
              <a:chOff x="2465313" y="8378205"/>
              <a:chExt cx="13309836" cy="94200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465313" y="8378205"/>
                <a:ext cx="13309836" cy="94200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4321" y="8554712"/>
              <a:ext cx="3792821" cy="721782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50726" y="8635717"/>
              <a:ext cx="7291771" cy="60458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027991" y="8642675"/>
              <a:ext cx="413060" cy="413060"/>
              <a:chOff x="3027991" y="8642675"/>
              <a:chExt cx="413060" cy="41306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027991" y="8642675"/>
                <a:ext cx="413060" cy="413060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66151" y="2973725"/>
            <a:ext cx="10589498" cy="105183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8131203"/>
            <a:chOff x="0" y="0"/>
            <a:chExt cx="18285714" cy="81312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81312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91767" y="1981592"/>
            <a:ext cx="9247871" cy="9247871"/>
            <a:chOff x="9091767" y="1981592"/>
            <a:chExt cx="9247871" cy="9247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60000">
              <a:off x="9091767" y="1981592"/>
              <a:ext cx="9247871" cy="92478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619" y="8269408"/>
            <a:ext cx="5528476" cy="10086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42948" y="2675581"/>
            <a:ext cx="2248545" cy="553088"/>
            <a:chOff x="-442948" y="2675581"/>
            <a:chExt cx="2248545" cy="5530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-442948" y="2675581"/>
              <a:ext cx="2248545" cy="5530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015" y="1055872"/>
            <a:ext cx="8308370" cy="51322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698" y="1027573"/>
            <a:ext cx="3689895" cy="8198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93610" y="9384305"/>
            <a:ext cx="52060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20164" y="739334"/>
            <a:ext cx="2630614" cy="2630614"/>
            <a:chOff x="2220164" y="739334"/>
            <a:chExt cx="2630614" cy="2630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0164" y="739334"/>
              <a:ext cx="2630614" cy="26306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34016" y="1889439"/>
            <a:ext cx="1643047" cy="1643047"/>
            <a:chOff x="4134016" y="1889439"/>
            <a:chExt cx="1643047" cy="16430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4016" y="1889439"/>
              <a:ext cx="1643047" cy="16430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2155" y="3524231"/>
            <a:ext cx="5447952" cy="8815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4419" y="2989145"/>
            <a:ext cx="1915660" cy="25160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55358" y="3394074"/>
            <a:ext cx="3660833" cy="21178"/>
            <a:chOff x="7555358" y="3394074"/>
            <a:chExt cx="3660833" cy="211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5358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62926" y="3460860"/>
            <a:ext cx="5699762" cy="942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83269" y="2989145"/>
            <a:ext cx="2087565" cy="25160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84646" y="3394074"/>
            <a:ext cx="3660833" cy="21178"/>
            <a:chOff x="12984646" y="3394074"/>
            <a:chExt cx="3660833" cy="21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4646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82431" y="6708060"/>
            <a:ext cx="3724666" cy="961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42514" y="6234859"/>
            <a:ext cx="2114708" cy="25160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45834" y="6639788"/>
            <a:ext cx="3660833" cy="21178"/>
            <a:chOff x="7545834" y="6639788"/>
            <a:chExt cx="3660833" cy="211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5834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65622" y="6714193"/>
            <a:ext cx="5983085" cy="9424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90888" y="6234859"/>
            <a:ext cx="2132803" cy="25160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984646" y="6639788"/>
            <a:ext cx="3660833" cy="21178"/>
            <a:chOff x="12984646" y="6639788"/>
            <a:chExt cx="3660833" cy="211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84646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1840" y="4734689"/>
            <a:ext cx="4640022" cy="10927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36887" y="4642268"/>
            <a:ext cx="4478746" cy="10927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61173" y="7888878"/>
            <a:ext cx="7328384" cy="14933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69935" y="8078459"/>
            <a:ext cx="3163079" cy="109271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233655" y="1112340"/>
            <a:ext cx="5225810" cy="22105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41467" y="9384305"/>
            <a:ext cx="55102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238" y="940201"/>
            <a:ext cx="2880369" cy="16203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2523" y="203315"/>
            <a:ext cx="1145608" cy="13700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23119" y="3533506"/>
            <a:ext cx="3420849" cy="3420849"/>
            <a:chOff x="3823119" y="3533506"/>
            <a:chExt cx="3420849" cy="342084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823119" y="3533506"/>
              <a:ext cx="3420849" cy="3420849"/>
              <a:chOff x="3823119" y="3533506"/>
              <a:chExt cx="3420849" cy="342084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823119" y="3533506"/>
                <a:ext cx="3420849" cy="342084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980677" y="3691064"/>
              <a:ext cx="3105732" cy="3105732"/>
              <a:chOff x="3980677" y="3691064"/>
              <a:chExt cx="3105732" cy="310573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80677" y="3691064"/>
                <a:ext cx="3105732" cy="310573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130586" y="3533506"/>
            <a:ext cx="3420849" cy="3420849"/>
            <a:chOff x="11130586" y="3533506"/>
            <a:chExt cx="3420849" cy="34208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30586" y="3533506"/>
              <a:ext cx="3420849" cy="3420849"/>
              <a:chOff x="11130586" y="3533506"/>
              <a:chExt cx="3420849" cy="342084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30586" y="3533506"/>
                <a:ext cx="3420849" cy="342084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88144" y="3691064"/>
              <a:ext cx="3105732" cy="3105732"/>
              <a:chOff x="11288144" y="3691064"/>
              <a:chExt cx="3105732" cy="310573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88144" y="3691064"/>
                <a:ext cx="3105732" cy="310573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784320" y="3533506"/>
            <a:ext cx="3420849" cy="3420849"/>
            <a:chOff x="14784320" y="3533506"/>
            <a:chExt cx="3420849" cy="342084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784320" y="3533506"/>
              <a:ext cx="3420849" cy="3420849"/>
              <a:chOff x="14784320" y="3533506"/>
              <a:chExt cx="3420849" cy="342084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84320" y="3533506"/>
                <a:ext cx="3420849" cy="342084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941878" y="3691064"/>
              <a:ext cx="3105732" cy="3105732"/>
              <a:chOff x="14941878" y="3691064"/>
              <a:chExt cx="3105732" cy="310573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941878" y="3691064"/>
                <a:ext cx="3105732" cy="310573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69385" y="3533506"/>
            <a:ext cx="3420849" cy="3420849"/>
            <a:chOff x="169385" y="3533506"/>
            <a:chExt cx="3420849" cy="34208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69385" y="3533506"/>
              <a:ext cx="3420849" cy="3420849"/>
              <a:chOff x="169385" y="3533506"/>
              <a:chExt cx="3420849" cy="3420849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69385" y="3533506"/>
                <a:ext cx="3420849" cy="3420849"/>
                <a:chOff x="169385" y="3533506"/>
                <a:chExt cx="3420849" cy="3420849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69385" y="3533506"/>
                  <a:ext cx="3420849" cy="3420849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326943" y="3691064"/>
                <a:ext cx="3105732" cy="3105732"/>
                <a:chOff x="326943" y="3691064"/>
                <a:chExt cx="3105732" cy="3105732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26943" y="3691064"/>
                  <a:ext cx="3105732" cy="310573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169385" y="3533506"/>
              <a:ext cx="3420849" cy="3420849"/>
              <a:chOff x="169385" y="3533506"/>
              <a:chExt cx="3420849" cy="342084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385" y="3533506"/>
                <a:ext cx="3420849" cy="342084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26943" y="3691064"/>
              <a:ext cx="3105732" cy="3105732"/>
              <a:chOff x="326943" y="3691064"/>
              <a:chExt cx="3105732" cy="310573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26943" y="3691064"/>
                <a:ext cx="3105732" cy="3105732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476852" y="2973804"/>
            <a:ext cx="3420849" cy="3980551"/>
            <a:chOff x="7476852" y="2973804"/>
            <a:chExt cx="3420849" cy="398055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476852" y="3533506"/>
              <a:ext cx="3420849" cy="3420849"/>
              <a:chOff x="7476852" y="3533506"/>
              <a:chExt cx="3420849" cy="3420849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7476852" y="3533506"/>
                <a:ext cx="3420849" cy="3420849"/>
                <a:chOff x="7476852" y="3533506"/>
                <a:chExt cx="3420849" cy="3420849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476852" y="3533506"/>
                  <a:ext cx="3420849" cy="3420849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7634411" y="3691064"/>
                <a:ext cx="3105732" cy="3105732"/>
                <a:chOff x="7634411" y="3691064"/>
                <a:chExt cx="3105732" cy="3105732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634411" y="3691064"/>
                  <a:ext cx="3105732" cy="310573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5" name="그룹 1025"/>
            <p:cNvGrpSpPr/>
            <p:nvPr/>
          </p:nvGrpSpPr>
          <p:grpSpPr>
            <a:xfrm>
              <a:off x="9895394" y="3112162"/>
              <a:ext cx="753712" cy="829268"/>
              <a:chOff x="9895394" y="3112162"/>
              <a:chExt cx="753712" cy="82926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980000">
                <a:off x="9895394" y="3112162"/>
                <a:ext cx="753712" cy="829268"/>
              </a:xfrm>
              <a:prstGeom prst="rect">
                <a:avLst/>
              </a:prstGeom>
            </p:spPr>
          </p:pic>
        </p:grpSp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538978" y="7224192"/>
            <a:ext cx="4211736" cy="173362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03640" y="7224192"/>
            <a:ext cx="3957517" cy="1747736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6335" y="7224192"/>
            <a:ext cx="3990774" cy="174773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61916" y="7224192"/>
            <a:ext cx="5003974" cy="173362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48964" y="7224192"/>
            <a:ext cx="3898440" cy="164163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50990" y="9384305"/>
            <a:ext cx="5481695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6343" y="5769584"/>
            <a:ext cx="4328013" cy="1489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61346" y="2788688"/>
            <a:ext cx="1363022" cy="973587"/>
            <a:chOff x="8461346" y="2788688"/>
            <a:chExt cx="1363022" cy="9735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1346" y="2788688"/>
              <a:ext cx="1363022" cy="9735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97959" y="3095962"/>
            <a:ext cx="8489796" cy="5210872"/>
            <a:chOff x="4897959" y="3095962"/>
            <a:chExt cx="8489796" cy="52108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7959" y="3095962"/>
              <a:ext cx="8489796" cy="52108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2924" y="4015782"/>
            <a:ext cx="4806877" cy="20280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1467" y="9384305"/>
            <a:ext cx="55102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857" y="927048"/>
            <a:ext cx="4194559" cy="16592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123" y="306029"/>
            <a:ext cx="2888246" cy="1261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80303" y="2980442"/>
            <a:ext cx="13125107" cy="845994"/>
            <a:chOff x="2580303" y="2980442"/>
            <a:chExt cx="13125107" cy="8459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0303" y="2980442"/>
              <a:ext cx="13125107" cy="8459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31065" y="2961012"/>
            <a:ext cx="10119290" cy="1063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50322" y="8378205"/>
            <a:ext cx="13585071" cy="942000"/>
            <a:chOff x="2350322" y="8378205"/>
            <a:chExt cx="13585071" cy="942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0322" y="8378205"/>
              <a:ext cx="13585071" cy="942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09331" y="8554712"/>
            <a:ext cx="4006563" cy="7217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6212" y="8618278"/>
            <a:ext cx="8040390" cy="6074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28580" y="4246998"/>
            <a:ext cx="11628553" cy="3788924"/>
            <a:chOff x="3328580" y="4246998"/>
            <a:chExt cx="11628553" cy="37889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8580" y="4246998"/>
              <a:ext cx="11628553" cy="3788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09896" y="4517370"/>
            <a:ext cx="5149763" cy="3248181"/>
            <a:chOff x="3609896" y="4517370"/>
            <a:chExt cx="5149763" cy="32481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09896" y="4517370"/>
              <a:ext cx="5149763" cy="324818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91948" y="4987962"/>
            <a:ext cx="3662381" cy="985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34604" y="5948957"/>
            <a:ext cx="4505488" cy="12668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26055" y="4517370"/>
            <a:ext cx="5149763" cy="3248181"/>
            <a:chOff x="9526055" y="4517370"/>
            <a:chExt cx="5149763" cy="32481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6055" y="4517370"/>
              <a:ext cx="5149763" cy="32481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84641" y="4987962"/>
            <a:ext cx="3257562" cy="9852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50804" y="5948957"/>
            <a:ext cx="4553526" cy="12668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26373" y="5217561"/>
            <a:ext cx="1805764" cy="18488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13001" y="8642675"/>
            <a:ext cx="413060" cy="413060"/>
            <a:chOff x="2913001" y="8642675"/>
            <a:chExt cx="413060" cy="4130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3001" y="8642675"/>
              <a:ext cx="413060" cy="4130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231943" y="9384305"/>
            <a:ext cx="5548362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189" y="3089659"/>
            <a:ext cx="17044207" cy="6652034"/>
            <a:chOff x="581189" y="3089659"/>
            <a:chExt cx="17044207" cy="66520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189" y="3089659"/>
              <a:ext cx="17044207" cy="66520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2592" y="2768707"/>
            <a:ext cx="8680444" cy="641902"/>
            <a:chOff x="1062592" y="2768707"/>
            <a:chExt cx="8680444" cy="6419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592" y="2768707"/>
              <a:ext cx="8680444" cy="64190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787" y="2630642"/>
            <a:ext cx="10183788" cy="11275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7857" y="927048"/>
            <a:ext cx="4194559" cy="165924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2123" y="306029"/>
            <a:ext cx="2888246" cy="12619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58763" y="3740917"/>
            <a:ext cx="3938660" cy="3979703"/>
            <a:chOff x="9758763" y="3740917"/>
            <a:chExt cx="3938660" cy="397970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74668" y="3758715"/>
              <a:ext cx="3906850" cy="3952976"/>
              <a:chOff x="9774668" y="3758715"/>
              <a:chExt cx="3906850" cy="39529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74668" y="3758715"/>
                <a:ext cx="3906850" cy="39529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758763" y="3740917"/>
              <a:ext cx="3938660" cy="3971720"/>
              <a:chOff x="9758763" y="3740917"/>
              <a:chExt cx="3938660" cy="397172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58763" y="3740917"/>
                <a:ext cx="3938660" cy="397172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588291" y="3746903"/>
            <a:ext cx="3910452" cy="3959747"/>
            <a:chOff x="4588291" y="3746903"/>
            <a:chExt cx="3910452" cy="395974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588291" y="3753466"/>
              <a:ext cx="3893962" cy="3939935"/>
              <a:chOff x="4588291" y="3753466"/>
              <a:chExt cx="3893962" cy="393993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588291" y="3753466"/>
                <a:ext cx="3893962" cy="393993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598174" y="3746903"/>
              <a:ext cx="3900570" cy="3959747"/>
              <a:chOff x="4598174" y="3746903"/>
              <a:chExt cx="3900570" cy="395974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598174" y="3746903"/>
                <a:ext cx="3900570" cy="3959747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96695" y="8259190"/>
            <a:ext cx="6109190" cy="137918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93940" y="7730811"/>
            <a:ext cx="5644552" cy="72814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41467" y="9384305"/>
            <a:ext cx="55102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189" y="3089659"/>
            <a:ext cx="17044207" cy="6652034"/>
            <a:chOff x="581189" y="3089659"/>
            <a:chExt cx="17044207" cy="66520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189" y="3089659"/>
              <a:ext cx="17044207" cy="66520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2592" y="2768707"/>
            <a:ext cx="10618375" cy="641902"/>
            <a:chOff x="1062592" y="2768707"/>
            <a:chExt cx="10618375" cy="6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592" y="2768707"/>
              <a:ext cx="10618375" cy="6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660" y="2630642"/>
            <a:ext cx="11795607" cy="1127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8333" y="820182"/>
            <a:ext cx="4367483" cy="17227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2123" y="306029"/>
            <a:ext cx="2887903" cy="12729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65367" y="4169124"/>
            <a:ext cx="7804519" cy="4485179"/>
            <a:chOff x="2165367" y="4169124"/>
            <a:chExt cx="7804519" cy="44851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165367" y="4169124"/>
              <a:ext cx="4870577" cy="2975565"/>
              <a:chOff x="2165367" y="4169124"/>
              <a:chExt cx="4870577" cy="297556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65367" y="4169124"/>
                <a:ext cx="4870577" cy="297556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207981" y="5673351"/>
              <a:ext cx="4760904" cy="2975565"/>
              <a:chOff x="5207981" y="5673351"/>
              <a:chExt cx="4760904" cy="297556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207981" y="5673351"/>
                <a:ext cx="4760904" cy="2975565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40952" y="5477495"/>
            <a:ext cx="4891752" cy="27940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34895" y="4636667"/>
            <a:ext cx="6943200" cy="84777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41467" y="9384305"/>
            <a:ext cx="5510267" cy="7960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153" y="2085840"/>
            <a:ext cx="17123409" cy="35714"/>
            <a:chOff x="581153" y="2085840"/>
            <a:chExt cx="17123409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153" y="2085840"/>
              <a:ext cx="17123409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7066" y="155368"/>
            <a:ext cx="2623396" cy="406993"/>
            <a:chOff x="15377066" y="155368"/>
            <a:chExt cx="2623396" cy="4069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55374" y="155368"/>
              <a:ext cx="533239" cy="406993"/>
              <a:chOff x="17355374" y="155368"/>
              <a:chExt cx="533239" cy="40699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355374" y="155368"/>
                <a:ext cx="406993" cy="406993"/>
                <a:chOff x="17355374" y="155368"/>
                <a:chExt cx="406993" cy="40699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355374" y="155368"/>
                  <a:ext cx="406993" cy="40699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36122" y="300347"/>
                <a:ext cx="252491" cy="252491"/>
                <a:chOff x="17636122" y="300347"/>
                <a:chExt cx="252491" cy="25249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36122" y="300347"/>
                  <a:ext cx="252491" cy="2524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11559" y="132712"/>
              <a:ext cx="2409204" cy="5865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112" y="3585732"/>
            <a:ext cx="8015539" cy="1801569"/>
            <a:chOff x="1713112" y="3585732"/>
            <a:chExt cx="8015539" cy="18015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112" y="3585732"/>
              <a:ext cx="8015539" cy="18015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3112" y="5641270"/>
            <a:ext cx="8015539" cy="1047538"/>
            <a:chOff x="1713112" y="5641270"/>
            <a:chExt cx="8015539" cy="10475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112" y="5641270"/>
              <a:ext cx="8015539" cy="10475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7672" y="3310205"/>
            <a:ext cx="8130979" cy="3678748"/>
            <a:chOff x="1597672" y="3310205"/>
            <a:chExt cx="8130979" cy="36787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7672" y="3310205"/>
              <a:ext cx="8130979" cy="36787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66238" y="3310205"/>
            <a:ext cx="6421804" cy="3678748"/>
            <a:chOff x="10266238" y="3310205"/>
            <a:chExt cx="6421804" cy="36787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66238" y="3310205"/>
              <a:ext cx="6421804" cy="36787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18683" y="3543001"/>
            <a:ext cx="5716913" cy="3213155"/>
            <a:chOff x="10618683" y="3543001"/>
            <a:chExt cx="5716913" cy="32131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18683" y="3543001"/>
              <a:ext cx="5716913" cy="321315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9514" y="8089162"/>
            <a:ext cx="15007752" cy="13550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11997" y="7530424"/>
            <a:ext cx="11831678" cy="87722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8333" y="820182"/>
            <a:ext cx="4367483" cy="17227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2123" y="306029"/>
            <a:ext cx="2887903" cy="127291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41467" y="9384305"/>
            <a:ext cx="5510267" cy="7960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김지은(학부생-AI빅데이터융합경영학과)</cp:lastModifiedBy>
  <cp:revision>2</cp:revision>
  <dcterms:created xsi:type="dcterms:W3CDTF">2023-12-01T20:36:06Z</dcterms:created>
  <dcterms:modified xsi:type="dcterms:W3CDTF">2023-12-01T11:37:48Z</dcterms:modified>
</cp:coreProperties>
</file>